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7" r:id="rId3"/>
  </p:sldIdLst>
  <p:sldSz cx="9144000" cy="6858000" type="letter"/>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37E95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671" autoAdjust="0"/>
  </p:normalViewPr>
  <p:slideViewPr>
    <p:cSldViewPr>
      <p:cViewPr>
        <p:scale>
          <a:sx n="100" d="100"/>
          <a:sy n="100" d="100"/>
        </p:scale>
        <p:origin x="-624" y="4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3" d="100"/>
          <a:sy n="53" d="100"/>
        </p:scale>
        <p:origin x="-2850" y="-90"/>
      </p:cViewPr>
      <p:guideLst>
        <p:guide orient="horz" pos="2909"/>
        <p:guide pos="218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wmf"/></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image" Target="../media/image1.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wmf"/></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7AC028-85B5-4389-B709-4265B3CBA951}" type="doc">
      <dgm:prSet loTypeId="urn:microsoft.com/office/officeart/2005/8/layout/vList4" loCatId="list" qsTypeId="urn:microsoft.com/office/officeart/2005/8/quickstyle/3d1" qsCatId="3D" csTypeId="urn:microsoft.com/office/officeart/2005/8/colors/colorful1" csCatId="colorful" phldr="1"/>
      <dgm:spPr/>
      <dgm:t>
        <a:bodyPr/>
        <a:lstStyle/>
        <a:p>
          <a:endParaRPr lang="en-CA"/>
        </a:p>
      </dgm:t>
    </dgm:pt>
    <dgm:pt modelId="{A2E271B7-4309-4B3E-B880-9CC2CC2A8B6F}">
      <dgm:prSet phldrT="[Text]" custT="1"/>
      <dgm:spPr>
        <a:solidFill>
          <a:srgbClr val="00B050"/>
        </a:solidFill>
      </dgm:spPr>
      <dgm:t>
        <a:bodyPr/>
        <a:lstStyle/>
        <a:p>
          <a:r>
            <a:rPr lang="en-CA" sz="2000" b="1" dirty="0" smtClean="0">
              <a:solidFill>
                <a:schemeClr val="tx1"/>
              </a:solidFill>
            </a:rPr>
            <a:t>Sports</a:t>
          </a:r>
          <a:endParaRPr lang="en-CA" sz="2000" b="1" dirty="0">
            <a:solidFill>
              <a:schemeClr val="tx1"/>
            </a:solidFill>
          </a:endParaRPr>
        </a:p>
      </dgm:t>
    </dgm:pt>
    <dgm:pt modelId="{B8DD5A2E-5875-4610-A1EA-E3BE4349FA0B}" type="parTrans" cxnId="{5ED05263-806D-4982-90F1-3C4AAB03F0F8}">
      <dgm:prSet/>
      <dgm:spPr/>
      <dgm:t>
        <a:bodyPr/>
        <a:lstStyle/>
        <a:p>
          <a:endParaRPr lang="en-CA" b="1">
            <a:solidFill>
              <a:schemeClr val="tx1"/>
            </a:solidFill>
          </a:endParaRPr>
        </a:p>
      </dgm:t>
    </dgm:pt>
    <dgm:pt modelId="{3EA088F6-1FFA-4555-BDE6-18B88C3434B6}" type="sibTrans" cxnId="{5ED05263-806D-4982-90F1-3C4AAB03F0F8}">
      <dgm:prSet/>
      <dgm:spPr/>
      <dgm:t>
        <a:bodyPr/>
        <a:lstStyle/>
        <a:p>
          <a:endParaRPr lang="en-CA" b="1">
            <a:solidFill>
              <a:schemeClr val="tx1"/>
            </a:solidFill>
          </a:endParaRPr>
        </a:p>
      </dgm:t>
    </dgm:pt>
    <dgm:pt modelId="{89B28408-4E6D-433D-8FF2-A41822ED72BC}">
      <dgm:prSet phldrT="[Text]" custT="1"/>
      <dgm:spPr>
        <a:solidFill>
          <a:srgbClr val="FFFF00"/>
        </a:solidFill>
      </dgm:spPr>
      <dgm:t>
        <a:bodyPr/>
        <a:lstStyle/>
        <a:p>
          <a:r>
            <a:rPr lang="en-CA" sz="2000" b="1" dirty="0" smtClean="0">
              <a:solidFill>
                <a:schemeClr val="tx1"/>
              </a:solidFill>
            </a:rPr>
            <a:t>French</a:t>
          </a:r>
          <a:endParaRPr lang="en-CA" sz="2000" b="1" dirty="0">
            <a:solidFill>
              <a:schemeClr val="tx1"/>
            </a:solidFill>
          </a:endParaRPr>
        </a:p>
      </dgm:t>
    </dgm:pt>
    <dgm:pt modelId="{79F63B9C-70A3-4B76-BACC-0E5A28F27077}" type="parTrans" cxnId="{CA4998D8-9DAB-421B-A0D8-8CA61F29433E}">
      <dgm:prSet/>
      <dgm:spPr/>
      <dgm:t>
        <a:bodyPr/>
        <a:lstStyle/>
        <a:p>
          <a:endParaRPr lang="en-CA" b="1">
            <a:solidFill>
              <a:schemeClr val="tx1"/>
            </a:solidFill>
          </a:endParaRPr>
        </a:p>
      </dgm:t>
    </dgm:pt>
    <dgm:pt modelId="{6A8F704D-EF77-4CAE-88ED-85BB5F6EC34E}" type="sibTrans" cxnId="{CA4998D8-9DAB-421B-A0D8-8CA61F29433E}">
      <dgm:prSet/>
      <dgm:spPr/>
      <dgm:t>
        <a:bodyPr/>
        <a:lstStyle/>
        <a:p>
          <a:endParaRPr lang="en-CA" b="1">
            <a:solidFill>
              <a:schemeClr val="tx1"/>
            </a:solidFill>
          </a:endParaRPr>
        </a:p>
      </dgm:t>
    </dgm:pt>
    <dgm:pt modelId="{EB158C89-1B9D-40FF-BEDF-D5AF506BBF3E}">
      <dgm:prSet phldrT="[Text]" custT="1"/>
      <dgm:spPr>
        <a:solidFill>
          <a:schemeClr val="accent6">
            <a:lumMod val="75000"/>
          </a:schemeClr>
        </a:solidFill>
      </dgm:spPr>
      <dgm:t>
        <a:bodyPr/>
        <a:lstStyle/>
        <a:p>
          <a:r>
            <a:rPr lang="en-CA" sz="2000" b="1" dirty="0" smtClean="0">
              <a:solidFill>
                <a:schemeClr val="tx1"/>
              </a:solidFill>
            </a:rPr>
            <a:t>Theme Adventure</a:t>
          </a:r>
          <a:endParaRPr lang="en-CA" sz="2000" b="1" dirty="0">
            <a:solidFill>
              <a:schemeClr val="tx1"/>
            </a:solidFill>
          </a:endParaRPr>
        </a:p>
      </dgm:t>
    </dgm:pt>
    <dgm:pt modelId="{084404AF-3912-4613-89BC-8AD6E2CA785A}" type="parTrans" cxnId="{1CA6F5D1-DBA7-495F-A94F-3F2574A4B4B6}">
      <dgm:prSet/>
      <dgm:spPr/>
      <dgm:t>
        <a:bodyPr/>
        <a:lstStyle/>
        <a:p>
          <a:endParaRPr lang="en-CA" b="1">
            <a:solidFill>
              <a:schemeClr val="tx1"/>
            </a:solidFill>
          </a:endParaRPr>
        </a:p>
      </dgm:t>
    </dgm:pt>
    <dgm:pt modelId="{FF325FBF-574A-416C-9F69-F062885C9A33}" type="sibTrans" cxnId="{1CA6F5D1-DBA7-495F-A94F-3F2574A4B4B6}">
      <dgm:prSet/>
      <dgm:spPr/>
      <dgm:t>
        <a:bodyPr/>
        <a:lstStyle/>
        <a:p>
          <a:endParaRPr lang="en-CA" b="1">
            <a:solidFill>
              <a:schemeClr val="tx1"/>
            </a:solidFill>
          </a:endParaRPr>
        </a:p>
      </dgm:t>
    </dgm:pt>
    <dgm:pt modelId="{40189CE1-8824-471C-931D-D2C460DD5B37}">
      <dgm:prSet phldrT="[Text]" custT="1"/>
      <dgm:spPr>
        <a:solidFill>
          <a:srgbClr val="FF0000"/>
        </a:solidFill>
      </dgm:spPr>
      <dgm:t>
        <a:bodyPr/>
        <a:lstStyle/>
        <a:p>
          <a:r>
            <a:rPr lang="en-CA" sz="2000" b="1" dirty="0" smtClean="0">
              <a:solidFill>
                <a:schemeClr val="tx1"/>
              </a:solidFill>
            </a:rPr>
            <a:t>Little Ray’s Reptiles</a:t>
          </a:r>
          <a:endParaRPr lang="en-CA" sz="2000" b="1" dirty="0">
            <a:solidFill>
              <a:schemeClr val="tx1"/>
            </a:solidFill>
          </a:endParaRPr>
        </a:p>
      </dgm:t>
    </dgm:pt>
    <dgm:pt modelId="{B525252F-39E0-40DE-8496-818EF37C622B}" type="parTrans" cxnId="{63351BF3-01E9-45C4-B837-1D8D256A4F0E}">
      <dgm:prSet/>
      <dgm:spPr/>
      <dgm:t>
        <a:bodyPr/>
        <a:lstStyle/>
        <a:p>
          <a:endParaRPr lang="en-CA" b="1">
            <a:solidFill>
              <a:schemeClr val="tx1"/>
            </a:solidFill>
          </a:endParaRPr>
        </a:p>
      </dgm:t>
    </dgm:pt>
    <dgm:pt modelId="{4553480F-DB8C-4243-977C-3E6386FBEC1C}" type="sibTrans" cxnId="{63351BF3-01E9-45C4-B837-1D8D256A4F0E}">
      <dgm:prSet/>
      <dgm:spPr/>
      <dgm:t>
        <a:bodyPr/>
        <a:lstStyle/>
        <a:p>
          <a:endParaRPr lang="en-CA" b="1">
            <a:solidFill>
              <a:schemeClr val="tx1"/>
            </a:solidFill>
          </a:endParaRPr>
        </a:p>
      </dgm:t>
    </dgm:pt>
    <dgm:pt modelId="{A4543A05-DAE8-411A-A712-AC6E4E561033}">
      <dgm:prSet phldrT="[Text]" custT="1"/>
      <dgm:spPr>
        <a:solidFill>
          <a:srgbClr val="7030A0"/>
        </a:solidFill>
      </dgm:spPr>
      <dgm:t>
        <a:bodyPr/>
        <a:lstStyle/>
        <a:p>
          <a:r>
            <a:rPr lang="en-CA" sz="2000" b="1" dirty="0" smtClean="0">
              <a:solidFill>
                <a:schemeClr val="tx1"/>
              </a:solidFill>
            </a:rPr>
            <a:t>Music and Movement</a:t>
          </a:r>
          <a:endParaRPr lang="en-CA" sz="2000" b="1" dirty="0">
            <a:solidFill>
              <a:schemeClr val="tx1"/>
            </a:solidFill>
          </a:endParaRPr>
        </a:p>
      </dgm:t>
    </dgm:pt>
    <dgm:pt modelId="{3F4F4628-0820-4D77-84D5-5C12B2677A20}" type="parTrans" cxnId="{3B459947-B179-4D6F-85F3-6707B52EA7E7}">
      <dgm:prSet/>
      <dgm:spPr/>
      <dgm:t>
        <a:bodyPr/>
        <a:lstStyle/>
        <a:p>
          <a:endParaRPr lang="en-CA" b="1">
            <a:solidFill>
              <a:schemeClr val="tx1"/>
            </a:solidFill>
          </a:endParaRPr>
        </a:p>
      </dgm:t>
    </dgm:pt>
    <dgm:pt modelId="{5F1AA055-0580-4392-928F-C6CCC0A9935D}" type="sibTrans" cxnId="{3B459947-B179-4D6F-85F3-6707B52EA7E7}">
      <dgm:prSet/>
      <dgm:spPr/>
      <dgm:t>
        <a:bodyPr/>
        <a:lstStyle/>
        <a:p>
          <a:endParaRPr lang="en-CA" b="1">
            <a:solidFill>
              <a:schemeClr val="tx1"/>
            </a:solidFill>
          </a:endParaRPr>
        </a:p>
      </dgm:t>
    </dgm:pt>
    <dgm:pt modelId="{51D5354B-2198-4255-98F6-C5FE831BAED9}">
      <dgm:prSet phldrT="[Text]" custT="1"/>
      <dgm:spPr>
        <a:solidFill>
          <a:schemeClr val="accent1"/>
        </a:solidFill>
      </dgm:spPr>
      <dgm:t>
        <a:bodyPr/>
        <a:lstStyle/>
        <a:p>
          <a:r>
            <a:rPr lang="en-CA" sz="2000" b="1" dirty="0" smtClean="0">
              <a:solidFill>
                <a:schemeClr val="tx1"/>
              </a:solidFill>
            </a:rPr>
            <a:t>Arts and Crafts</a:t>
          </a:r>
          <a:endParaRPr lang="en-CA" sz="2000" b="1" dirty="0">
            <a:solidFill>
              <a:schemeClr val="tx1"/>
            </a:solidFill>
          </a:endParaRPr>
        </a:p>
      </dgm:t>
    </dgm:pt>
    <dgm:pt modelId="{E739F072-D137-4C9E-9BD6-D0721E2D6B09}" type="parTrans" cxnId="{30EF4690-5DEB-4EA5-BA9C-DC289F5F9F21}">
      <dgm:prSet/>
      <dgm:spPr/>
      <dgm:t>
        <a:bodyPr/>
        <a:lstStyle/>
        <a:p>
          <a:endParaRPr lang="en-CA" b="1">
            <a:solidFill>
              <a:schemeClr val="tx1"/>
            </a:solidFill>
          </a:endParaRPr>
        </a:p>
      </dgm:t>
    </dgm:pt>
    <dgm:pt modelId="{443B4D8A-1A61-419C-968F-011BD84E7F48}" type="sibTrans" cxnId="{30EF4690-5DEB-4EA5-BA9C-DC289F5F9F21}">
      <dgm:prSet/>
      <dgm:spPr/>
      <dgm:t>
        <a:bodyPr/>
        <a:lstStyle/>
        <a:p>
          <a:endParaRPr lang="en-CA" b="1">
            <a:solidFill>
              <a:schemeClr val="tx1"/>
            </a:solidFill>
          </a:endParaRPr>
        </a:p>
      </dgm:t>
    </dgm:pt>
    <dgm:pt modelId="{03254C6E-9871-4EB3-B607-45AF7F8C6A44}" type="pres">
      <dgm:prSet presAssocID="{177AC028-85B5-4389-B709-4265B3CBA951}" presName="linear" presStyleCnt="0">
        <dgm:presLayoutVars>
          <dgm:dir/>
          <dgm:resizeHandles val="exact"/>
        </dgm:presLayoutVars>
      </dgm:prSet>
      <dgm:spPr/>
      <dgm:t>
        <a:bodyPr/>
        <a:lstStyle/>
        <a:p>
          <a:endParaRPr lang="en-CA"/>
        </a:p>
      </dgm:t>
    </dgm:pt>
    <dgm:pt modelId="{F3F368B5-60A1-4258-85C3-33C97D21CCAD}" type="pres">
      <dgm:prSet presAssocID="{A2E271B7-4309-4B3E-B880-9CC2CC2A8B6F}" presName="comp" presStyleCnt="0"/>
      <dgm:spPr/>
    </dgm:pt>
    <dgm:pt modelId="{4DAA4E98-9EE1-4E6A-AC86-846DD84E72DB}" type="pres">
      <dgm:prSet presAssocID="{A2E271B7-4309-4B3E-B880-9CC2CC2A8B6F}" presName="box" presStyleLbl="node1" presStyleIdx="0" presStyleCnt="6"/>
      <dgm:spPr/>
      <dgm:t>
        <a:bodyPr/>
        <a:lstStyle/>
        <a:p>
          <a:endParaRPr lang="en-CA"/>
        </a:p>
      </dgm:t>
    </dgm:pt>
    <dgm:pt modelId="{8B391C26-BB36-4F9C-A643-756CF5CCE626}" type="pres">
      <dgm:prSet presAssocID="{A2E271B7-4309-4B3E-B880-9CC2CC2A8B6F}" presName="img" presStyleLbl="fgImgPlace1" presStyleIdx="0" presStyleCnt="6" custLinFactNeighborX="11059" custLinFactNeighborY="2998"/>
      <dgm:spPr>
        <a:blipFill>
          <a:blip xmlns:r="http://schemas.openxmlformats.org/officeDocument/2006/relationships" r:embed="rId1">
            <a:extLst>
              <a:ext uri="{28A0092B-C50C-407E-A947-70E740481C1C}">
                <a14:useLocalDpi xmlns:a14="http://schemas.microsoft.com/office/drawing/2010/main" val="0"/>
              </a:ext>
            </a:extLst>
          </a:blip>
          <a:srcRect/>
          <a:stretch>
            <a:fillRect t="-20000" b="-20000"/>
          </a:stretch>
        </a:blipFill>
      </dgm:spPr>
      <dgm:t>
        <a:bodyPr/>
        <a:lstStyle/>
        <a:p>
          <a:endParaRPr lang="en-CA"/>
        </a:p>
      </dgm:t>
    </dgm:pt>
    <dgm:pt modelId="{5D177E3F-BA7C-4D92-86E5-34AAC031C8E2}" type="pres">
      <dgm:prSet presAssocID="{A2E271B7-4309-4B3E-B880-9CC2CC2A8B6F}" presName="text" presStyleLbl="node1" presStyleIdx="0" presStyleCnt="6">
        <dgm:presLayoutVars>
          <dgm:bulletEnabled val="1"/>
        </dgm:presLayoutVars>
      </dgm:prSet>
      <dgm:spPr/>
      <dgm:t>
        <a:bodyPr/>
        <a:lstStyle/>
        <a:p>
          <a:endParaRPr lang="en-CA"/>
        </a:p>
      </dgm:t>
    </dgm:pt>
    <dgm:pt modelId="{1D10C285-20B1-4F33-8CF6-0E97A1AA14A1}" type="pres">
      <dgm:prSet presAssocID="{3EA088F6-1FFA-4555-BDE6-18B88C3434B6}" presName="spacer" presStyleCnt="0"/>
      <dgm:spPr/>
    </dgm:pt>
    <dgm:pt modelId="{5A020B18-66C8-463C-A747-9BD2CEC56DDC}" type="pres">
      <dgm:prSet presAssocID="{89B28408-4E6D-433D-8FF2-A41822ED72BC}" presName="comp" presStyleCnt="0"/>
      <dgm:spPr/>
    </dgm:pt>
    <dgm:pt modelId="{2708A92D-96A2-46B9-89BB-57CD7F8CE5D8}" type="pres">
      <dgm:prSet presAssocID="{89B28408-4E6D-433D-8FF2-A41822ED72BC}" presName="box" presStyleLbl="node1" presStyleIdx="1" presStyleCnt="6"/>
      <dgm:spPr/>
      <dgm:t>
        <a:bodyPr/>
        <a:lstStyle/>
        <a:p>
          <a:endParaRPr lang="en-CA"/>
        </a:p>
      </dgm:t>
    </dgm:pt>
    <dgm:pt modelId="{192303ED-4EAF-4CFB-A67F-87E99B7DD266}" type="pres">
      <dgm:prSet presAssocID="{89B28408-4E6D-433D-8FF2-A41822ED72BC}" presName="img" presStyleLbl="fgImgPlace1" presStyleIdx="1" presStyleCnt="6" custLinFactNeighborY="4982"/>
      <dgm:spPr>
        <a:blipFill>
          <a:blip xmlns:r="http://schemas.openxmlformats.org/officeDocument/2006/relationships" r:embed="rId2">
            <a:extLst>
              <a:ext uri="{28A0092B-C50C-407E-A947-70E740481C1C}">
                <a14:useLocalDpi xmlns:a14="http://schemas.microsoft.com/office/drawing/2010/main" val="0"/>
              </a:ext>
            </a:extLst>
          </a:blip>
          <a:srcRect/>
          <a:stretch>
            <a:fillRect t="-8000" b="-8000"/>
          </a:stretch>
        </a:blipFill>
      </dgm:spPr>
      <dgm:t>
        <a:bodyPr/>
        <a:lstStyle/>
        <a:p>
          <a:endParaRPr lang="en-CA"/>
        </a:p>
      </dgm:t>
    </dgm:pt>
    <dgm:pt modelId="{64BB29C4-7284-4429-9266-898B46547AB7}" type="pres">
      <dgm:prSet presAssocID="{89B28408-4E6D-433D-8FF2-A41822ED72BC}" presName="text" presStyleLbl="node1" presStyleIdx="1" presStyleCnt="6">
        <dgm:presLayoutVars>
          <dgm:bulletEnabled val="1"/>
        </dgm:presLayoutVars>
      </dgm:prSet>
      <dgm:spPr/>
      <dgm:t>
        <a:bodyPr/>
        <a:lstStyle/>
        <a:p>
          <a:endParaRPr lang="en-CA"/>
        </a:p>
      </dgm:t>
    </dgm:pt>
    <dgm:pt modelId="{C88E45A9-8AD5-49B7-AEE9-0C953B4A821E}" type="pres">
      <dgm:prSet presAssocID="{6A8F704D-EF77-4CAE-88ED-85BB5F6EC34E}" presName="spacer" presStyleCnt="0"/>
      <dgm:spPr/>
    </dgm:pt>
    <dgm:pt modelId="{DB6DBA3A-B844-40FC-BD09-80094FF638B4}" type="pres">
      <dgm:prSet presAssocID="{EB158C89-1B9D-40FF-BEDF-D5AF506BBF3E}" presName="comp" presStyleCnt="0"/>
      <dgm:spPr/>
    </dgm:pt>
    <dgm:pt modelId="{A67AF325-3B97-4200-BA42-A2862B2B9A7F}" type="pres">
      <dgm:prSet presAssocID="{EB158C89-1B9D-40FF-BEDF-D5AF506BBF3E}" presName="box" presStyleLbl="node1" presStyleIdx="2" presStyleCnt="6"/>
      <dgm:spPr/>
      <dgm:t>
        <a:bodyPr/>
        <a:lstStyle/>
        <a:p>
          <a:endParaRPr lang="en-CA"/>
        </a:p>
      </dgm:t>
    </dgm:pt>
    <dgm:pt modelId="{F90535D6-2151-4E10-A768-81C194BAD952}" type="pres">
      <dgm:prSet presAssocID="{EB158C89-1B9D-40FF-BEDF-D5AF506BBF3E}" presName="img" presStyleLbl="fgImgPlace1" presStyleIdx="2" presStyleCnt="6"/>
      <dgm:spPr>
        <a:blipFill>
          <a:blip xmlns:r="http://schemas.openxmlformats.org/officeDocument/2006/relationships" r:embed="rId3">
            <a:extLst>
              <a:ext uri="{28A0092B-C50C-407E-A947-70E740481C1C}">
                <a14:useLocalDpi xmlns:a14="http://schemas.microsoft.com/office/drawing/2010/main" val="0"/>
              </a:ext>
            </a:extLst>
          </a:blip>
          <a:srcRect/>
          <a:stretch>
            <a:fillRect t="-35000" b="-35000"/>
          </a:stretch>
        </a:blipFill>
      </dgm:spPr>
      <dgm:t>
        <a:bodyPr/>
        <a:lstStyle/>
        <a:p>
          <a:endParaRPr lang="en-CA"/>
        </a:p>
      </dgm:t>
    </dgm:pt>
    <dgm:pt modelId="{2DBF3C29-2911-4051-AEF3-9A4BD70CF607}" type="pres">
      <dgm:prSet presAssocID="{EB158C89-1B9D-40FF-BEDF-D5AF506BBF3E}" presName="text" presStyleLbl="node1" presStyleIdx="2" presStyleCnt="6">
        <dgm:presLayoutVars>
          <dgm:bulletEnabled val="1"/>
        </dgm:presLayoutVars>
      </dgm:prSet>
      <dgm:spPr/>
      <dgm:t>
        <a:bodyPr/>
        <a:lstStyle/>
        <a:p>
          <a:endParaRPr lang="en-CA"/>
        </a:p>
      </dgm:t>
    </dgm:pt>
    <dgm:pt modelId="{6ACCEE4A-9DAE-4E94-BEFC-0C013684E031}" type="pres">
      <dgm:prSet presAssocID="{FF325FBF-574A-416C-9F69-F062885C9A33}" presName="spacer" presStyleCnt="0"/>
      <dgm:spPr/>
    </dgm:pt>
    <dgm:pt modelId="{AA4A15D0-1EC6-4B7D-B2F8-285388F249F8}" type="pres">
      <dgm:prSet presAssocID="{40189CE1-8824-471C-931D-D2C460DD5B37}" presName="comp" presStyleCnt="0"/>
      <dgm:spPr/>
    </dgm:pt>
    <dgm:pt modelId="{99A4A7EA-CD01-4B43-8AC5-DBCA85372F7C}" type="pres">
      <dgm:prSet presAssocID="{40189CE1-8824-471C-931D-D2C460DD5B37}" presName="box" presStyleLbl="node1" presStyleIdx="3" presStyleCnt="6"/>
      <dgm:spPr/>
      <dgm:t>
        <a:bodyPr/>
        <a:lstStyle/>
        <a:p>
          <a:endParaRPr lang="en-CA"/>
        </a:p>
      </dgm:t>
    </dgm:pt>
    <dgm:pt modelId="{876BED12-1572-453E-B6A9-2131C955B312}" type="pres">
      <dgm:prSet presAssocID="{40189CE1-8824-471C-931D-D2C460DD5B37}" presName="img" presStyleLbl="fgImgPlace1" presStyleIdx="3" presStyleCnt="6" custScaleX="82026"/>
      <dgm:spPr>
        <a:blipFill>
          <a:blip xmlns:r="http://schemas.openxmlformats.org/officeDocument/2006/relationships" r:embed="rId4">
            <a:extLst>
              <a:ext uri="{28A0092B-C50C-407E-A947-70E740481C1C}">
                <a14:useLocalDpi xmlns:a14="http://schemas.microsoft.com/office/drawing/2010/main" val="0"/>
              </a:ext>
            </a:extLst>
          </a:blip>
          <a:srcRect/>
          <a:stretch>
            <a:fillRect l="-15000" r="-15000"/>
          </a:stretch>
        </a:blipFill>
      </dgm:spPr>
      <dgm:t>
        <a:bodyPr/>
        <a:lstStyle/>
        <a:p>
          <a:endParaRPr lang="en-CA"/>
        </a:p>
      </dgm:t>
    </dgm:pt>
    <dgm:pt modelId="{28B12633-721E-47E6-8885-C308E15044BA}" type="pres">
      <dgm:prSet presAssocID="{40189CE1-8824-471C-931D-D2C460DD5B37}" presName="text" presStyleLbl="node1" presStyleIdx="3" presStyleCnt="6">
        <dgm:presLayoutVars>
          <dgm:bulletEnabled val="1"/>
        </dgm:presLayoutVars>
      </dgm:prSet>
      <dgm:spPr/>
      <dgm:t>
        <a:bodyPr/>
        <a:lstStyle/>
        <a:p>
          <a:endParaRPr lang="en-CA"/>
        </a:p>
      </dgm:t>
    </dgm:pt>
    <dgm:pt modelId="{D464DB7E-1E85-4B78-BD94-EB442128A841}" type="pres">
      <dgm:prSet presAssocID="{4553480F-DB8C-4243-977C-3E6386FBEC1C}" presName="spacer" presStyleCnt="0"/>
      <dgm:spPr/>
    </dgm:pt>
    <dgm:pt modelId="{E26BA794-D1F9-4B37-BAD1-C818A8424918}" type="pres">
      <dgm:prSet presAssocID="{A4543A05-DAE8-411A-A712-AC6E4E561033}" presName="comp" presStyleCnt="0"/>
      <dgm:spPr/>
    </dgm:pt>
    <dgm:pt modelId="{3103F886-B4A3-49E3-B270-CA38BD00615E}" type="pres">
      <dgm:prSet presAssocID="{A4543A05-DAE8-411A-A712-AC6E4E561033}" presName="box" presStyleLbl="node1" presStyleIdx="4" presStyleCnt="6"/>
      <dgm:spPr/>
      <dgm:t>
        <a:bodyPr/>
        <a:lstStyle/>
        <a:p>
          <a:endParaRPr lang="en-CA"/>
        </a:p>
      </dgm:t>
    </dgm:pt>
    <dgm:pt modelId="{62936FAB-42C1-40CB-9DAB-48C9B5CE6EE8}" type="pres">
      <dgm:prSet presAssocID="{A4543A05-DAE8-411A-A712-AC6E4E561033}" presName="img" presStyleLbl="fgImgPlace1" presStyleIdx="4" presStyleCnt="6" custLinFactNeighborX="-58" custLinFactNeighborY="3924"/>
      <dgm:spPr>
        <a:blipFill>
          <a:blip xmlns:r="http://schemas.openxmlformats.org/officeDocument/2006/relationships" r:embed="rId5">
            <a:extLst>
              <a:ext uri="{28A0092B-C50C-407E-A947-70E740481C1C}">
                <a14:useLocalDpi xmlns:a14="http://schemas.microsoft.com/office/drawing/2010/main" val="0"/>
              </a:ext>
            </a:extLst>
          </a:blip>
          <a:srcRect/>
          <a:stretch>
            <a:fillRect t="-37000" b="-37000"/>
          </a:stretch>
        </a:blipFill>
      </dgm:spPr>
      <dgm:t>
        <a:bodyPr/>
        <a:lstStyle/>
        <a:p>
          <a:endParaRPr lang="en-CA"/>
        </a:p>
      </dgm:t>
    </dgm:pt>
    <dgm:pt modelId="{0E633078-44A5-4DAF-818E-BED82FCEED33}" type="pres">
      <dgm:prSet presAssocID="{A4543A05-DAE8-411A-A712-AC6E4E561033}" presName="text" presStyleLbl="node1" presStyleIdx="4" presStyleCnt="6">
        <dgm:presLayoutVars>
          <dgm:bulletEnabled val="1"/>
        </dgm:presLayoutVars>
      </dgm:prSet>
      <dgm:spPr/>
      <dgm:t>
        <a:bodyPr/>
        <a:lstStyle/>
        <a:p>
          <a:endParaRPr lang="en-CA"/>
        </a:p>
      </dgm:t>
    </dgm:pt>
    <dgm:pt modelId="{BEC6A213-6ED8-4A79-BB7B-D9BBF6F44B9B}" type="pres">
      <dgm:prSet presAssocID="{5F1AA055-0580-4392-928F-C6CCC0A9935D}" presName="spacer" presStyleCnt="0"/>
      <dgm:spPr/>
    </dgm:pt>
    <dgm:pt modelId="{B2C6F214-8932-4A8E-881F-DB49E71B84AE}" type="pres">
      <dgm:prSet presAssocID="{51D5354B-2198-4255-98F6-C5FE831BAED9}" presName="comp" presStyleCnt="0"/>
      <dgm:spPr/>
    </dgm:pt>
    <dgm:pt modelId="{68113777-268B-4985-A4B4-C31E3164CC4B}" type="pres">
      <dgm:prSet presAssocID="{51D5354B-2198-4255-98F6-C5FE831BAED9}" presName="box" presStyleLbl="node1" presStyleIdx="5" presStyleCnt="6"/>
      <dgm:spPr/>
      <dgm:t>
        <a:bodyPr/>
        <a:lstStyle/>
        <a:p>
          <a:endParaRPr lang="en-CA"/>
        </a:p>
      </dgm:t>
    </dgm:pt>
    <dgm:pt modelId="{FD4C03DF-F611-4B55-B83F-58F917C58B59}" type="pres">
      <dgm:prSet presAssocID="{51D5354B-2198-4255-98F6-C5FE831BAED9}" presName="img" presStyleLbl="fgImgPlace1" presStyleIdx="5" presStyleCnt="6"/>
      <dgm:spPr>
        <a:blipFill>
          <a:blip xmlns:r="http://schemas.openxmlformats.org/officeDocument/2006/relationships" r:embed="rId6" cstate="print">
            <a:extLst>
              <a:ext uri="{28A0092B-C50C-407E-A947-70E740481C1C}">
                <a14:useLocalDpi xmlns:a14="http://schemas.microsoft.com/office/drawing/2010/main" val="0"/>
              </a:ext>
            </a:extLst>
          </a:blip>
          <a:srcRect/>
          <a:stretch>
            <a:fillRect t="-8000" b="-8000"/>
          </a:stretch>
        </a:blipFill>
      </dgm:spPr>
      <dgm:t>
        <a:bodyPr/>
        <a:lstStyle/>
        <a:p>
          <a:endParaRPr lang="en-CA"/>
        </a:p>
      </dgm:t>
    </dgm:pt>
    <dgm:pt modelId="{20879DC1-1EEF-4C81-A51A-6B46E63971CC}" type="pres">
      <dgm:prSet presAssocID="{51D5354B-2198-4255-98F6-C5FE831BAED9}" presName="text" presStyleLbl="node1" presStyleIdx="5" presStyleCnt="6">
        <dgm:presLayoutVars>
          <dgm:bulletEnabled val="1"/>
        </dgm:presLayoutVars>
      </dgm:prSet>
      <dgm:spPr/>
      <dgm:t>
        <a:bodyPr/>
        <a:lstStyle/>
        <a:p>
          <a:endParaRPr lang="en-CA"/>
        </a:p>
      </dgm:t>
    </dgm:pt>
  </dgm:ptLst>
  <dgm:cxnLst>
    <dgm:cxn modelId="{7E65520D-F15F-4139-9244-6C344AD49228}" type="presOf" srcId="{A4543A05-DAE8-411A-A712-AC6E4E561033}" destId="{3103F886-B4A3-49E3-B270-CA38BD00615E}" srcOrd="0" destOrd="0" presId="urn:microsoft.com/office/officeart/2005/8/layout/vList4"/>
    <dgm:cxn modelId="{225E0A5D-A497-4CD0-96BF-5A20781009CB}" type="presOf" srcId="{A2E271B7-4309-4B3E-B880-9CC2CC2A8B6F}" destId="{5D177E3F-BA7C-4D92-86E5-34AAC031C8E2}" srcOrd="1" destOrd="0" presId="urn:microsoft.com/office/officeart/2005/8/layout/vList4"/>
    <dgm:cxn modelId="{CA4998D8-9DAB-421B-A0D8-8CA61F29433E}" srcId="{177AC028-85B5-4389-B709-4265B3CBA951}" destId="{89B28408-4E6D-433D-8FF2-A41822ED72BC}" srcOrd="1" destOrd="0" parTransId="{79F63B9C-70A3-4B76-BACC-0E5A28F27077}" sibTransId="{6A8F704D-EF77-4CAE-88ED-85BB5F6EC34E}"/>
    <dgm:cxn modelId="{1CA6F5D1-DBA7-495F-A94F-3F2574A4B4B6}" srcId="{177AC028-85B5-4389-B709-4265B3CBA951}" destId="{EB158C89-1B9D-40FF-BEDF-D5AF506BBF3E}" srcOrd="2" destOrd="0" parTransId="{084404AF-3912-4613-89BC-8AD6E2CA785A}" sibTransId="{FF325FBF-574A-416C-9F69-F062885C9A33}"/>
    <dgm:cxn modelId="{08015017-A4D3-4A98-A7EB-572F94D7F4CF}" type="presOf" srcId="{51D5354B-2198-4255-98F6-C5FE831BAED9}" destId="{20879DC1-1EEF-4C81-A51A-6B46E63971CC}" srcOrd="1" destOrd="0" presId="urn:microsoft.com/office/officeart/2005/8/layout/vList4"/>
    <dgm:cxn modelId="{D164BC2F-EDB2-4C2D-B236-5CBE81AFB272}" type="presOf" srcId="{177AC028-85B5-4389-B709-4265B3CBA951}" destId="{03254C6E-9871-4EB3-B607-45AF7F8C6A44}" srcOrd="0" destOrd="0" presId="urn:microsoft.com/office/officeart/2005/8/layout/vList4"/>
    <dgm:cxn modelId="{19FB15C4-DF80-4561-B7DB-42528A8725B1}" type="presOf" srcId="{89B28408-4E6D-433D-8FF2-A41822ED72BC}" destId="{2708A92D-96A2-46B9-89BB-57CD7F8CE5D8}" srcOrd="0" destOrd="0" presId="urn:microsoft.com/office/officeart/2005/8/layout/vList4"/>
    <dgm:cxn modelId="{74D1ED1B-9C45-4F2D-BE90-B0CDA91BE683}" type="presOf" srcId="{40189CE1-8824-471C-931D-D2C460DD5B37}" destId="{99A4A7EA-CD01-4B43-8AC5-DBCA85372F7C}" srcOrd="0" destOrd="0" presId="urn:microsoft.com/office/officeart/2005/8/layout/vList4"/>
    <dgm:cxn modelId="{D27A2495-465F-4109-BC60-0F443D10332A}" type="presOf" srcId="{EB158C89-1B9D-40FF-BEDF-D5AF506BBF3E}" destId="{2DBF3C29-2911-4051-AEF3-9A4BD70CF607}" srcOrd="1" destOrd="0" presId="urn:microsoft.com/office/officeart/2005/8/layout/vList4"/>
    <dgm:cxn modelId="{5ED05263-806D-4982-90F1-3C4AAB03F0F8}" srcId="{177AC028-85B5-4389-B709-4265B3CBA951}" destId="{A2E271B7-4309-4B3E-B880-9CC2CC2A8B6F}" srcOrd="0" destOrd="0" parTransId="{B8DD5A2E-5875-4610-A1EA-E3BE4349FA0B}" sibTransId="{3EA088F6-1FFA-4555-BDE6-18B88C3434B6}"/>
    <dgm:cxn modelId="{9304F2CB-4161-4225-9226-BE11DBB247C4}" type="presOf" srcId="{89B28408-4E6D-433D-8FF2-A41822ED72BC}" destId="{64BB29C4-7284-4429-9266-898B46547AB7}" srcOrd="1" destOrd="0" presId="urn:microsoft.com/office/officeart/2005/8/layout/vList4"/>
    <dgm:cxn modelId="{30EF4690-5DEB-4EA5-BA9C-DC289F5F9F21}" srcId="{177AC028-85B5-4389-B709-4265B3CBA951}" destId="{51D5354B-2198-4255-98F6-C5FE831BAED9}" srcOrd="5" destOrd="0" parTransId="{E739F072-D137-4C9E-9BD6-D0721E2D6B09}" sibTransId="{443B4D8A-1A61-419C-968F-011BD84E7F48}"/>
    <dgm:cxn modelId="{3B459947-B179-4D6F-85F3-6707B52EA7E7}" srcId="{177AC028-85B5-4389-B709-4265B3CBA951}" destId="{A4543A05-DAE8-411A-A712-AC6E4E561033}" srcOrd="4" destOrd="0" parTransId="{3F4F4628-0820-4D77-84D5-5C12B2677A20}" sibTransId="{5F1AA055-0580-4392-928F-C6CCC0A9935D}"/>
    <dgm:cxn modelId="{4048157C-3E4B-4700-AC06-9EA43BB0FE9B}" type="presOf" srcId="{40189CE1-8824-471C-931D-D2C460DD5B37}" destId="{28B12633-721E-47E6-8885-C308E15044BA}" srcOrd="1" destOrd="0" presId="urn:microsoft.com/office/officeart/2005/8/layout/vList4"/>
    <dgm:cxn modelId="{7C0D73EE-361E-4536-B89B-9CE81B70E2F0}" type="presOf" srcId="{A2E271B7-4309-4B3E-B880-9CC2CC2A8B6F}" destId="{4DAA4E98-9EE1-4E6A-AC86-846DD84E72DB}" srcOrd="0" destOrd="0" presId="urn:microsoft.com/office/officeart/2005/8/layout/vList4"/>
    <dgm:cxn modelId="{63351BF3-01E9-45C4-B837-1D8D256A4F0E}" srcId="{177AC028-85B5-4389-B709-4265B3CBA951}" destId="{40189CE1-8824-471C-931D-D2C460DD5B37}" srcOrd="3" destOrd="0" parTransId="{B525252F-39E0-40DE-8496-818EF37C622B}" sibTransId="{4553480F-DB8C-4243-977C-3E6386FBEC1C}"/>
    <dgm:cxn modelId="{536EEA39-851B-457E-9522-78C0312C4AC8}" type="presOf" srcId="{A4543A05-DAE8-411A-A712-AC6E4E561033}" destId="{0E633078-44A5-4DAF-818E-BED82FCEED33}" srcOrd="1" destOrd="0" presId="urn:microsoft.com/office/officeart/2005/8/layout/vList4"/>
    <dgm:cxn modelId="{2A3EA6B2-B330-4C77-9DAA-37B5D971F400}" type="presOf" srcId="{51D5354B-2198-4255-98F6-C5FE831BAED9}" destId="{68113777-268B-4985-A4B4-C31E3164CC4B}" srcOrd="0" destOrd="0" presId="urn:microsoft.com/office/officeart/2005/8/layout/vList4"/>
    <dgm:cxn modelId="{5ED0D29E-E137-4F79-B255-5941F511DDAE}" type="presOf" srcId="{EB158C89-1B9D-40FF-BEDF-D5AF506BBF3E}" destId="{A67AF325-3B97-4200-BA42-A2862B2B9A7F}" srcOrd="0" destOrd="0" presId="urn:microsoft.com/office/officeart/2005/8/layout/vList4"/>
    <dgm:cxn modelId="{6F005EFD-1C6F-476D-A3B1-16AB8614AF5D}" type="presParOf" srcId="{03254C6E-9871-4EB3-B607-45AF7F8C6A44}" destId="{F3F368B5-60A1-4258-85C3-33C97D21CCAD}" srcOrd="0" destOrd="0" presId="urn:microsoft.com/office/officeart/2005/8/layout/vList4"/>
    <dgm:cxn modelId="{03CEE7FA-0B7A-4C54-A5D0-15A9518CABD9}" type="presParOf" srcId="{F3F368B5-60A1-4258-85C3-33C97D21CCAD}" destId="{4DAA4E98-9EE1-4E6A-AC86-846DD84E72DB}" srcOrd="0" destOrd="0" presId="urn:microsoft.com/office/officeart/2005/8/layout/vList4"/>
    <dgm:cxn modelId="{C6FB7C96-7C3E-4B50-8372-A4FB9E6CE780}" type="presParOf" srcId="{F3F368B5-60A1-4258-85C3-33C97D21CCAD}" destId="{8B391C26-BB36-4F9C-A643-756CF5CCE626}" srcOrd="1" destOrd="0" presId="urn:microsoft.com/office/officeart/2005/8/layout/vList4"/>
    <dgm:cxn modelId="{274A119C-3826-4BEC-A828-E66406D9703F}" type="presParOf" srcId="{F3F368B5-60A1-4258-85C3-33C97D21CCAD}" destId="{5D177E3F-BA7C-4D92-86E5-34AAC031C8E2}" srcOrd="2" destOrd="0" presId="urn:microsoft.com/office/officeart/2005/8/layout/vList4"/>
    <dgm:cxn modelId="{7C6EF836-0AC9-4687-9386-B496B21622B1}" type="presParOf" srcId="{03254C6E-9871-4EB3-B607-45AF7F8C6A44}" destId="{1D10C285-20B1-4F33-8CF6-0E97A1AA14A1}" srcOrd="1" destOrd="0" presId="urn:microsoft.com/office/officeart/2005/8/layout/vList4"/>
    <dgm:cxn modelId="{067D0A21-BEB6-4C4A-8CC1-1CB251607389}" type="presParOf" srcId="{03254C6E-9871-4EB3-B607-45AF7F8C6A44}" destId="{5A020B18-66C8-463C-A747-9BD2CEC56DDC}" srcOrd="2" destOrd="0" presId="urn:microsoft.com/office/officeart/2005/8/layout/vList4"/>
    <dgm:cxn modelId="{C38F45E0-3EDB-49CB-9487-C6174A0192FB}" type="presParOf" srcId="{5A020B18-66C8-463C-A747-9BD2CEC56DDC}" destId="{2708A92D-96A2-46B9-89BB-57CD7F8CE5D8}" srcOrd="0" destOrd="0" presId="urn:microsoft.com/office/officeart/2005/8/layout/vList4"/>
    <dgm:cxn modelId="{0811A558-AA72-462A-AF9C-CB195785C103}" type="presParOf" srcId="{5A020B18-66C8-463C-A747-9BD2CEC56DDC}" destId="{192303ED-4EAF-4CFB-A67F-87E99B7DD266}" srcOrd="1" destOrd="0" presId="urn:microsoft.com/office/officeart/2005/8/layout/vList4"/>
    <dgm:cxn modelId="{D664170B-8AD2-44C7-8C28-C1AC71E349DB}" type="presParOf" srcId="{5A020B18-66C8-463C-A747-9BD2CEC56DDC}" destId="{64BB29C4-7284-4429-9266-898B46547AB7}" srcOrd="2" destOrd="0" presId="urn:microsoft.com/office/officeart/2005/8/layout/vList4"/>
    <dgm:cxn modelId="{67A28CC0-887C-4E32-AA9A-70DFAA3D5CE6}" type="presParOf" srcId="{03254C6E-9871-4EB3-B607-45AF7F8C6A44}" destId="{C88E45A9-8AD5-49B7-AEE9-0C953B4A821E}" srcOrd="3" destOrd="0" presId="urn:microsoft.com/office/officeart/2005/8/layout/vList4"/>
    <dgm:cxn modelId="{62D48639-85D5-4D42-A2AA-8092FBAEE26F}" type="presParOf" srcId="{03254C6E-9871-4EB3-B607-45AF7F8C6A44}" destId="{DB6DBA3A-B844-40FC-BD09-80094FF638B4}" srcOrd="4" destOrd="0" presId="urn:microsoft.com/office/officeart/2005/8/layout/vList4"/>
    <dgm:cxn modelId="{4E37F156-3181-45CD-97C4-544EB4507942}" type="presParOf" srcId="{DB6DBA3A-B844-40FC-BD09-80094FF638B4}" destId="{A67AF325-3B97-4200-BA42-A2862B2B9A7F}" srcOrd="0" destOrd="0" presId="urn:microsoft.com/office/officeart/2005/8/layout/vList4"/>
    <dgm:cxn modelId="{2FAFB5CC-FA28-49F0-8B76-E9ADA94D59E8}" type="presParOf" srcId="{DB6DBA3A-B844-40FC-BD09-80094FF638B4}" destId="{F90535D6-2151-4E10-A768-81C194BAD952}" srcOrd="1" destOrd="0" presId="urn:microsoft.com/office/officeart/2005/8/layout/vList4"/>
    <dgm:cxn modelId="{3C6CCC66-6624-419D-8F8D-9BD3A624FA2D}" type="presParOf" srcId="{DB6DBA3A-B844-40FC-BD09-80094FF638B4}" destId="{2DBF3C29-2911-4051-AEF3-9A4BD70CF607}" srcOrd="2" destOrd="0" presId="urn:microsoft.com/office/officeart/2005/8/layout/vList4"/>
    <dgm:cxn modelId="{FFB3097D-E22F-4AD1-A564-889CAB9AFA3B}" type="presParOf" srcId="{03254C6E-9871-4EB3-B607-45AF7F8C6A44}" destId="{6ACCEE4A-9DAE-4E94-BEFC-0C013684E031}" srcOrd="5" destOrd="0" presId="urn:microsoft.com/office/officeart/2005/8/layout/vList4"/>
    <dgm:cxn modelId="{AC3B2C55-E1FA-4DD6-AB47-CD530A4EC04E}" type="presParOf" srcId="{03254C6E-9871-4EB3-B607-45AF7F8C6A44}" destId="{AA4A15D0-1EC6-4B7D-B2F8-285388F249F8}" srcOrd="6" destOrd="0" presId="urn:microsoft.com/office/officeart/2005/8/layout/vList4"/>
    <dgm:cxn modelId="{0B06D1A4-ABE5-4C8E-98D2-6FC083931B32}" type="presParOf" srcId="{AA4A15D0-1EC6-4B7D-B2F8-285388F249F8}" destId="{99A4A7EA-CD01-4B43-8AC5-DBCA85372F7C}" srcOrd="0" destOrd="0" presId="urn:microsoft.com/office/officeart/2005/8/layout/vList4"/>
    <dgm:cxn modelId="{B8AB9302-865E-4E6C-B72B-2D0D5294F62B}" type="presParOf" srcId="{AA4A15D0-1EC6-4B7D-B2F8-285388F249F8}" destId="{876BED12-1572-453E-B6A9-2131C955B312}" srcOrd="1" destOrd="0" presId="urn:microsoft.com/office/officeart/2005/8/layout/vList4"/>
    <dgm:cxn modelId="{DC25C62C-8AFC-452B-8555-3B24661C8C4C}" type="presParOf" srcId="{AA4A15D0-1EC6-4B7D-B2F8-285388F249F8}" destId="{28B12633-721E-47E6-8885-C308E15044BA}" srcOrd="2" destOrd="0" presId="urn:microsoft.com/office/officeart/2005/8/layout/vList4"/>
    <dgm:cxn modelId="{CFCCAA6A-6F3C-46E2-B6D7-9200EB4CE9BC}" type="presParOf" srcId="{03254C6E-9871-4EB3-B607-45AF7F8C6A44}" destId="{D464DB7E-1E85-4B78-BD94-EB442128A841}" srcOrd="7" destOrd="0" presId="urn:microsoft.com/office/officeart/2005/8/layout/vList4"/>
    <dgm:cxn modelId="{807B44B6-571F-4408-915F-EFF0CA8408CE}" type="presParOf" srcId="{03254C6E-9871-4EB3-B607-45AF7F8C6A44}" destId="{E26BA794-D1F9-4B37-BAD1-C818A8424918}" srcOrd="8" destOrd="0" presId="urn:microsoft.com/office/officeart/2005/8/layout/vList4"/>
    <dgm:cxn modelId="{2D6DD44C-DBA4-490C-AE35-681FBB7F7529}" type="presParOf" srcId="{E26BA794-D1F9-4B37-BAD1-C818A8424918}" destId="{3103F886-B4A3-49E3-B270-CA38BD00615E}" srcOrd="0" destOrd="0" presId="urn:microsoft.com/office/officeart/2005/8/layout/vList4"/>
    <dgm:cxn modelId="{0BDC08E0-A897-4107-85B8-9BBC6B3BAEC9}" type="presParOf" srcId="{E26BA794-D1F9-4B37-BAD1-C818A8424918}" destId="{62936FAB-42C1-40CB-9DAB-48C9B5CE6EE8}" srcOrd="1" destOrd="0" presId="urn:microsoft.com/office/officeart/2005/8/layout/vList4"/>
    <dgm:cxn modelId="{7389A0BD-8B49-44C1-9F37-4043AD845F04}" type="presParOf" srcId="{E26BA794-D1F9-4B37-BAD1-C818A8424918}" destId="{0E633078-44A5-4DAF-818E-BED82FCEED33}" srcOrd="2" destOrd="0" presId="urn:microsoft.com/office/officeart/2005/8/layout/vList4"/>
    <dgm:cxn modelId="{7114343F-DE35-4E58-87BB-46D582466333}" type="presParOf" srcId="{03254C6E-9871-4EB3-B607-45AF7F8C6A44}" destId="{BEC6A213-6ED8-4A79-BB7B-D9BBF6F44B9B}" srcOrd="9" destOrd="0" presId="urn:microsoft.com/office/officeart/2005/8/layout/vList4"/>
    <dgm:cxn modelId="{637A2733-8B91-4FB7-B42C-C9CDD82249B8}" type="presParOf" srcId="{03254C6E-9871-4EB3-B607-45AF7F8C6A44}" destId="{B2C6F214-8932-4A8E-881F-DB49E71B84AE}" srcOrd="10" destOrd="0" presId="urn:microsoft.com/office/officeart/2005/8/layout/vList4"/>
    <dgm:cxn modelId="{DB5ADF11-ECEC-402E-B279-747091A72B17}" type="presParOf" srcId="{B2C6F214-8932-4A8E-881F-DB49E71B84AE}" destId="{68113777-268B-4985-A4B4-C31E3164CC4B}" srcOrd="0" destOrd="0" presId="urn:microsoft.com/office/officeart/2005/8/layout/vList4"/>
    <dgm:cxn modelId="{FDCAF919-D439-4D11-B5B3-19922A628064}" type="presParOf" srcId="{B2C6F214-8932-4A8E-881F-DB49E71B84AE}" destId="{FD4C03DF-F611-4B55-B83F-58F917C58B59}" srcOrd="1" destOrd="0" presId="urn:microsoft.com/office/officeart/2005/8/layout/vList4"/>
    <dgm:cxn modelId="{796B8119-4E2D-4FC0-85C7-C0F60034107D}" type="presParOf" srcId="{B2C6F214-8932-4A8E-881F-DB49E71B84AE}" destId="{20879DC1-1EEF-4C81-A51A-6B46E63971CC}"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AA4E98-9EE1-4E6A-AC86-846DD84E72DB}">
      <dsp:nvSpPr>
        <dsp:cNvPr id="0" name=""/>
        <dsp:cNvSpPr/>
      </dsp:nvSpPr>
      <dsp:spPr>
        <a:xfrm>
          <a:off x="0" y="0"/>
          <a:ext cx="3312368" cy="580776"/>
        </a:xfrm>
        <a:prstGeom prst="roundRect">
          <a:avLst>
            <a:gd name="adj" fmla="val 10000"/>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Sports</a:t>
          </a:r>
          <a:endParaRPr lang="en-CA" sz="2000" b="1" kern="1200" dirty="0">
            <a:solidFill>
              <a:schemeClr val="tx1"/>
            </a:solidFill>
          </a:endParaRPr>
        </a:p>
      </dsp:txBody>
      <dsp:txXfrm>
        <a:off x="720551" y="0"/>
        <a:ext cx="2591816" cy="580776"/>
      </dsp:txXfrm>
    </dsp:sp>
    <dsp:sp modelId="{8B391C26-BB36-4F9C-A643-756CF5CCE626}">
      <dsp:nvSpPr>
        <dsp:cNvPr id="0" name=""/>
        <dsp:cNvSpPr/>
      </dsp:nvSpPr>
      <dsp:spPr>
        <a:xfrm>
          <a:off x="131340" y="72006"/>
          <a:ext cx="662473" cy="464621"/>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20000" b="-20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2708A92D-96A2-46B9-89BB-57CD7F8CE5D8}">
      <dsp:nvSpPr>
        <dsp:cNvPr id="0" name=""/>
        <dsp:cNvSpPr/>
      </dsp:nvSpPr>
      <dsp:spPr>
        <a:xfrm>
          <a:off x="0" y="638853"/>
          <a:ext cx="3312368" cy="580776"/>
        </a:xfrm>
        <a:prstGeom prst="roundRect">
          <a:avLst>
            <a:gd name="adj" fmla="val 10000"/>
          </a:avLst>
        </a:prstGeom>
        <a:solidFill>
          <a:srgbClr val="FFFF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French</a:t>
          </a:r>
          <a:endParaRPr lang="en-CA" sz="2000" b="1" kern="1200" dirty="0">
            <a:solidFill>
              <a:schemeClr val="tx1"/>
            </a:solidFill>
          </a:endParaRPr>
        </a:p>
      </dsp:txBody>
      <dsp:txXfrm>
        <a:off x="720551" y="638853"/>
        <a:ext cx="2591816" cy="580776"/>
      </dsp:txXfrm>
    </dsp:sp>
    <dsp:sp modelId="{192303ED-4EAF-4CFB-A67F-87E99B7DD266}">
      <dsp:nvSpPr>
        <dsp:cNvPr id="0" name=""/>
        <dsp:cNvSpPr/>
      </dsp:nvSpPr>
      <dsp:spPr>
        <a:xfrm>
          <a:off x="58077" y="720079"/>
          <a:ext cx="662473" cy="464621"/>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8000" b="-8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A67AF325-3B97-4200-BA42-A2862B2B9A7F}">
      <dsp:nvSpPr>
        <dsp:cNvPr id="0" name=""/>
        <dsp:cNvSpPr/>
      </dsp:nvSpPr>
      <dsp:spPr>
        <a:xfrm>
          <a:off x="0" y="1277707"/>
          <a:ext cx="3312368" cy="580776"/>
        </a:xfrm>
        <a:prstGeom prst="roundRect">
          <a:avLst>
            <a:gd name="adj" fmla="val 10000"/>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Theme Adventure</a:t>
          </a:r>
          <a:endParaRPr lang="en-CA" sz="2000" b="1" kern="1200" dirty="0">
            <a:solidFill>
              <a:schemeClr val="tx1"/>
            </a:solidFill>
          </a:endParaRPr>
        </a:p>
      </dsp:txBody>
      <dsp:txXfrm>
        <a:off x="720551" y="1277707"/>
        <a:ext cx="2591816" cy="580776"/>
      </dsp:txXfrm>
    </dsp:sp>
    <dsp:sp modelId="{F90535D6-2151-4E10-A768-81C194BAD952}">
      <dsp:nvSpPr>
        <dsp:cNvPr id="0" name=""/>
        <dsp:cNvSpPr/>
      </dsp:nvSpPr>
      <dsp:spPr>
        <a:xfrm>
          <a:off x="58077" y="1335785"/>
          <a:ext cx="662473" cy="464621"/>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35000" b="-35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99A4A7EA-CD01-4B43-8AC5-DBCA85372F7C}">
      <dsp:nvSpPr>
        <dsp:cNvPr id="0" name=""/>
        <dsp:cNvSpPr/>
      </dsp:nvSpPr>
      <dsp:spPr>
        <a:xfrm>
          <a:off x="0" y="1916561"/>
          <a:ext cx="3312368" cy="580776"/>
        </a:xfrm>
        <a:prstGeom prst="roundRect">
          <a:avLst>
            <a:gd name="adj" fmla="val 10000"/>
          </a:avLst>
        </a:prstGeom>
        <a:solidFill>
          <a:srgbClr val="FF00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Little Ray’s Reptiles</a:t>
          </a:r>
          <a:endParaRPr lang="en-CA" sz="2000" b="1" kern="1200" dirty="0">
            <a:solidFill>
              <a:schemeClr val="tx1"/>
            </a:solidFill>
          </a:endParaRPr>
        </a:p>
      </dsp:txBody>
      <dsp:txXfrm>
        <a:off x="720551" y="1916561"/>
        <a:ext cx="2591816" cy="580776"/>
      </dsp:txXfrm>
    </dsp:sp>
    <dsp:sp modelId="{876BED12-1572-453E-B6A9-2131C955B312}">
      <dsp:nvSpPr>
        <dsp:cNvPr id="0" name=""/>
        <dsp:cNvSpPr/>
      </dsp:nvSpPr>
      <dsp:spPr>
        <a:xfrm>
          <a:off x="117614" y="1974639"/>
          <a:ext cx="543400" cy="464621"/>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15000" r="-15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3103F886-B4A3-49E3-B270-CA38BD00615E}">
      <dsp:nvSpPr>
        <dsp:cNvPr id="0" name=""/>
        <dsp:cNvSpPr/>
      </dsp:nvSpPr>
      <dsp:spPr>
        <a:xfrm>
          <a:off x="0" y="2555415"/>
          <a:ext cx="3312368" cy="580776"/>
        </a:xfrm>
        <a:prstGeom prst="roundRect">
          <a:avLst>
            <a:gd name="adj" fmla="val 10000"/>
          </a:avLst>
        </a:prstGeom>
        <a:solidFill>
          <a:srgbClr val="7030A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Music and Movement</a:t>
          </a:r>
          <a:endParaRPr lang="en-CA" sz="2000" b="1" kern="1200" dirty="0">
            <a:solidFill>
              <a:schemeClr val="tx1"/>
            </a:solidFill>
          </a:endParaRPr>
        </a:p>
      </dsp:txBody>
      <dsp:txXfrm>
        <a:off x="720551" y="2555415"/>
        <a:ext cx="2591816" cy="580776"/>
      </dsp:txXfrm>
    </dsp:sp>
    <dsp:sp modelId="{62936FAB-42C1-40CB-9DAB-48C9B5CE6EE8}">
      <dsp:nvSpPr>
        <dsp:cNvPr id="0" name=""/>
        <dsp:cNvSpPr/>
      </dsp:nvSpPr>
      <dsp:spPr>
        <a:xfrm>
          <a:off x="57693" y="2631725"/>
          <a:ext cx="662473" cy="464621"/>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t="-37000" b="-37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68113777-268B-4985-A4B4-C31E3164CC4B}">
      <dsp:nvSpPr>
        <dsp:cNvPr id="0" name=""/>
        <dsp:cNvSpPr/>
      </dsp:nvSpPr>
      <dsp:spPr>
        <a:xfrm>
          <a:off x="0" y="3194269"/>
          <a:ext cx="3312368" cy="580776"/>
        </a:xfrm>
        <a:prstGeom prst="roundRect">
          <a:avLst>
            <a:gd name="adj" fmla="val 10000"/>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CA" sz="2000" b="1" kern="1200" dirty="0" smtClean="0">
              <a:solidFill>
                <a:schemeClr val="tx1"/>
              </a:solidFill>
            </a:rPr>
            <a:t>Arts and Crafts</a:t>
          </a:r>
          <a:endParaRPr lang="en-CA" sz="2000" b="1" kern="1200" dirty="0">
            <a:solidFill>
              <a:schemeClr val="tx1"/>
            </a:solidFill>
          </a:endParaRPr>
        </a:p>
      </dsp:txBody>
      <dsp:txXfrm>
        <a:off x="720551" y="3194269"/>
        <a:ext cx="2591816" cy="580776"/>
      </dsp:txXfrm>
    </dsp:sp>
    <dsp:sp modelId="{FD4C03DF-F611-4B55-B83F-58F917C58B59}">
      <dsp:nvSpPr>
        <dsp:cNvPr id="0" name=""/>
        <dsp:cNvSpPr/>
      </dsp:nvSpPr>
      <dsp:spPr>
        <a:xfrm>
          <a:off x="58077" y="3252347"/>
          <a:ext cx="662473" cy="464621"/>
        </a:xfrm>
        <a:prstGeom prst="roundRect">
          <a:avLst>
            <a:gd name="adj" fmla="val 10000"/>
          </a:avLst>
        </a:prstGeom>
        <a:blipFill>
          <a:blip xmlns:r="http://schemas.openxmlformats.org/officeDocument/2006/relationships" r:embed="rId6" cstate="print">
            <a:extLst>
              <a:ext uri="{28A0092B-C50C-407E-A947-70E740481C1C}">
                <a14:useLocalDpi xmlns:a14="http://schemas.microsoft.com/office/drawing/2010/main" val="0"/>
              </a:ext>
            </a:extLst>
          </a:blip>
          <a:srcRect/>
          <a:stretch>
            <a:fillRect t="-8000" b="-8000"/>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11700" cy="461804"/>
          </a:xfrm>
          <a:prstGeom prst="rect">
            <a:avLst/>
          </a:prstGeom>
        </p:spPr>
        <p:txBody>
          <a:bodyPr vert="horz" lIns="108315" tIns="54157" rIns="108315" bIns="54157" rtlCol="0"/>
          <a:lstStyle>
            <a:lvl1pPr algn="l">
              <a:defRPr sz="1400"/>
            </a:lvl1pPr>
          </a:lstStyle>
          <a:p>
            <a:endParaRPr lang="en-CA"/>
          </a:p>
        </p:txBody>
      </p:sp>
      <p:sp>
        <p:nvSpPr>
          <p:cNvPr id="3" name="Date Placeholder 2"/>
          <p:cNvSpPr>
            <a:spLocks noGrp="1"/>
          </p:cNvSpPr>
          <p:nvPr>
            <p:ph type="dt" idx="1"/>
          </p:nvPr>
        </p:nvSpPr>
        <p:spPr>
          <a:xfrm>
            <a:off x="3936770" y="2"/>
            <a:ext cx="3011700" cy="461804"/>
          </a:xfrm>
          <a:prstGeom prst="rect">
            <a:avLst/>
          </a:prstGeom>
        </p:spPr>
        <p:txBody>
          <a:bodyPr vert="horz" lIns="108315" tIns="54157" rIns="108315" bIns="54157" rtlCol="0"/>
          <a:lstStyle>
            <a:lvl1pPr algn="r">
              <a:defRPr sz="1400"/>
            </a:lvl1pPr>
          </a:lstStyle>
          <a:p>
            <a:fld id="{335CF352-BE2C-40F6-9D2E-470F6E1A61EE}" type="datetimeFigureOut">
              <a:rPr lang="en-CA" smtClean="0"/>
              <a:t>03/03/2020</a:t>
            </a:fld>
            <a:endParaRPr lang="en-CA"/>
          </a:p>
        </p:txBody>
      </p:sp>
      <p:sp>
        <p:nvSpPr>
          <p:cNvPr id="4" name="Slide Image Placeholder 3"/>
          <p:cNvSpPr>
            <a:spLocks noGrp="1" noRot="1" noChangeAspect="1"/>
          </p:cNvSpPr>
          <p:nvPr>
            <p:ph type="sldImg" idx="2"/>
          </p:nvPr>
        </p:nvSpPr>
        <p:spPr>
          <a:xfrm>
            <a:off x="1168400" y="693738"/>
            <a:ext cx="4613275" cy="3460750"/>
          </a:xfrm>
          <a:prstGeom prst="rect">
            <a:avLst/>
          </a:prstGeom>
          <a:noFill/>
          <a:ln w="12700">
            <a:solidFill>
              <a:prstClr val="black"/>
            </a:solidFill>
          </a:ln>
        </p:spPr>
        <p:txBody>
          <a:bodyPr vert="horz" lIns="108315" tIns="54157" rIns="108315" bIns="54157" rtlCol="0" anchor="ctr"/>
          <a:lstStyle/>
          <a:p>
            <a:endParaRPr lang="en-CA"/>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108315" tIns="54157" rIns="108315" bIns="5415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2" y="8772669"/>
            <a:ext cx="3011700" cy="461804"/>
          </a:xfrm>
          <a:prstGeom prst="rect">
            <a:avLst/>
          </a:prstGeom>
        </p:spPr>
        <p:txBody>
          <a:bodyPr vert="horz" lIns="108315" tIns="54157" rIns="108315" bIns="54157" rtlCol="0" anchor="b"/>
          <a:lstStyle>
            <a:lvl1pPr algn="l">
              <a:defRPr sz="1400"/>
            </a:lvl1pPr>
          </a:lstStyle>
          <a:p>
            <a:endParaRPr lang="en-CA"/>
          </a:p>
        </p:txBody>
      </p:sp>
      <p:sp>
        <p:nvSpPr>
          <p:cNvPr id="7" name="Slide Number Placeholder 6"/>
          <p:cNvSpPr>
            <a:spLocks noGrp="1"/>
          </p:cNvSpPr>
          <p:nvPr>
            <p:ph type="sldNum" sz="quarter" idx="5"/>
          </p:nvPr>
        </p:nvSpPr>
        <p:spPr>
          <a:xfrm>
            <a:off x="3936770" y="8772669"/>
            <a:ext cx="3011700" cy="461804"/>
          </a:xfrm>
          <a:prstGeom prst="rect">
            <a:avLst/>
          </a:prstGeom>
        </p:spPr>
        <p:txBody>
          <a:bodyPr vert="horz" lIns="108315" tIns="54157" rIns="108315" bIns="54157" rtlCol="0" anchor="b"/>
          <a:lstStyle>
            <a:lvl1pPr algn="r">
              <a:defRPr sz="1400"/>
            </a:lvl1pPr>
          </a:lstStyle>
          <a:p>
            <a:fld id="{905FF0C1-591C-4652-B2A4-9FFB1C6D688C}" type="slidenum">
              <a:rPr lang="en-CA" smtClean="0"/>
              <a:t>‹#›</a:t>
            </a:fld>
            <a:endParaRPr lang="en-CA"/>
          </a:p>
        </p:txBody>
      </p:sp>
    </p:spTree>
    <p:extLst>
      <p:ext uri="{BB962C8B-B14F-4D97-AF65-F5344CB8AC3E}">
        <p14:creationId xmlns:p14="http://schemas.microsoft.com/office/powerpoint/2010/main" val="1271057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1" y="2130429"/>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767ED102-74BA-4D80-8C57-F10DA7B8D325}" type="datetimeFigureOut">
              <a:rPr lang="en-CA" smtClean="0"/>
              <a:t>03/03/2020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1710830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7ED102-74BA-4D80-8C57-F10DA7B8D325}" type="datetimeFigureOut">
              <a:rPr lang="en-CA" smtClean="0"/>
              <a:t>03/03/2020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3274675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274642"/>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7ED102-74BA-4D80-8C57-F10DA7B8D325}" type="datetimeFigureOut">
              <a:rPr lang="en-CA" smtClean="0"/>
              <a:t>03/03/2020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2871500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767ED102-74BA-4D80-8C57-F10DA7B8D325}" type="datetimeFigureOut">
              <a:rPr lang="en-CA" smtClean="0"/>
              <a:t>03/03/2020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4285246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4"/>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4"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7ED102-74BA-4D80-8C57-F10DA7B8D325}" type="datetimeFigureOut">
              <a:rPr lang="en-CA" smtClean="0"/>
              <a:t>03/03/2020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383292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1"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767ED102-74BA-4D80-8C57-F10DA7B8D325}" type="datetimeFigureOut">
              <a:rPr lang="en-CA" smtClean="0"/>
              <a:t>03/03/2020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287972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767ED102-74BA-4D80-8C57-F10DA7B8D325}" type="datetimeFigureOut">
              <a:rPr lang="en-CA" smtClean="0"/>
              <a:t>03/03/2020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1846708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767ED102-74BA-4D80-8C57-F10DA7B8D325}" type="datetimeFigureOut">
              <a:rPr lang="en-CA" smtClean="0"/>
              <a:t>03/03/2020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2861537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ED102-74BA-4D80-8C57-F10DA7B8D325}" type="datetimeFigureOut">
              <a:rPr lang="en-CA" smtClean="0"/>
              <a:t>03/03/2020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4128775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7ED102-74BA-4D80-8C57-F10DA7B8D325}" type="datetimeFigureOut">
              <a:rPr lang="en-CA" smtClean="0"/>
              <a:t>03/03/2020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1269392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7ED102-74BA-4D80-8C57-F10DA7B8D325}" type="datetimeFigureOut">
              <a:rPr lang="en-CA" smtClean="0"/>
              <a:t>03/03/2020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D710893-E5DB-4C58-B3C4-BA9C4A6EC6CA}" type="slidenum">
              <a:rPr lang="en-CA" smtClean="0"/>
              <a:t>‹#›</a:t>
            </a:fld>
            <a:endParaRPr lang="en-CA"/>
          </a:p>
        </p:txBody>
      </p:sp>
    </p:spTree>
    <p:extLst>
      <p:ext uri="{BB962C8B-B14F-4D97-AF65-F5344CB8AC3E}">
        <p14:creationId xmlns:p14="http://schemas.microsoft.com/office/powerpoint/2010/main" val="808140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1"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7ED102-74BA-4D80-8C57-F10DA7B8D325}" type="datetimeFigureOut">
              <a:rPr lang="en-CA" smtClean="0"/>
              <a:t>03/03/2020</a:t>
            </a:fld>
            <a:endParaRPr lang="en-CA"/>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10893-E5DB-4C58-B3C4-BA9C4A6EC6CA}" type="slidenum">
              <a:rPr lang="en-CA" smtClean="0"/>
              <a:t>‹#›</a:t>
            </a:fld>
            <a:endParaRPr lang="en-CA"/>
          </a:p>
        </p:txBody>
      </p:sp>
    </p:spTree>
    <p:extLst>
      <p:ext uri="{BB962C8B-B14F-4D97-AF65-F5344CB8AC3E}">
        <p14:creationId xmlns:p14="http://schemas.microsoft.com/office/powerpoint/2010/main" val="3639906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87862237"/>
              </p:ext>
            </p:extLst>
          </p:nvPr>
        </p:nvGraphicFramePr>
        <p:xfrm>
          <a:off x="5436096" y="1224047"/>
          <a:ext cx="3312368" cy="3775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4572000" y="-99392"/>
            <a:ext cx="4966860" cy="1323439"/>
          </a:xfrm>
          <a:prstGeom prst="rect">
            <a:avLst/>
          </a:prstGeom>
          <a:noFill/>
        </p:spPr>
        <p:txBody>
          <a:bodyPr wrap="square" lIns="91440" tIns="45720" rIns="91440" bIns="45720">
            <a:spAutoFit/>
          </a:bodyPr>
          <a:lstStyle/>
          <a:p>
            <a:pPr algn="ctr"/>
            <a:r>
              <a:rPr lang="en-US" sz="4000" b="1" cap="none" spc="0" dirty="0" smtClean="0">
                <a:ln w="10541" cmpd="sng">
                  <a:solidFill>
                    <a:srgbClr val="FF0000"/>
                  </a:solidFill>
                  <a:prstDash val="solid"/>
                </a:ln>
                <a:effectLst/>
                <a:latin typeface="Century Gothic" pitchFamily="34" charset="0"/>
              </a:rPr>
              <a:t>Summer </a:t>
            </a:r>
          </a:p>
          <a:p>
            <a:pPr algn="ctr">
              <a:tabLst>
                <a:tab pos="3052763" algn="l"/>
              </a:tabLst>
            </a:pPr>
            <a:r>
              <a:rPr lang="en-US" sz="4000" b="1" cap="none" spc="0" dirty="0" smtClean="0">
                <a:ln w="10541" cmpd="sng">
                  <a:solidFill>
                    <a:srgbClr val="FF0000"/>
                  </a:solidFill>
                  <a:prstDash val="solid"/>
                </a:ln>
                <a:effectLst/>
                <a:latin typeface="Century Gothic" pitchFamily="34" charset="0"/>
              </a:rPr>
              <a:t>Program 2020</a:t>
            </a:r>
            <a:endParaRPr lang="en-US" sz="4000" b="1" cap="none" spc="0" dirty="0">
              <a:ln w="10541" cmpd="sng">
                <a:solidFill>
                  <a:srgbClr val="FF0000"/>
                </a:solidFill>
                <a:prstDash val="solid"/>
              </a:ln>
              <a:effectLst/>
              <a:latin typeface="Century Gothic" pitchFamily="34" charset="0"/>
            </a:endParaRPr>
          </a:p>
        </p:txBody>
      </p:sp>
      <p:sp>
        <p:nvSpPr>
          <p:cNvPr id="7" name="TextBox 6"/>
          <p:cNvSpPr txBox="1"/>
          <p:nvPr/>
        </p:nvSpPr>
        <p:spPr>
          <a:xfrm>
            <a:off x="5436096" y="6329977"/>
            <a:ext cx="3456384" cy="553998"/>
          </a:xfrm>
          <a:prstGeom prst="rect">
            <a:avLst/>
          </a:prstGeom>
          <a:noFill/>
        </p:spPr>
        <p:txBody>
          <a:bodyPr wrap="square" rtlCol="0">
            <a:spAutoFit/>
          </a:bodyPr>
          <a:lstStyle/>
          <a:p>
            <a:pPr algn="ctr"/>
            <a:r>
              <a:rPr lang="en-US" sz="1000" b="1" dirty="0">
                <a:latin typeface="Century Gothic" pitchFamily="34" charset="0"/>
              </a:rPr>
              <a:t>4861 Bank </a:t>
            </a:r>
            <a:r>
              <a:rPr lang="en-US" sz="1000" b="1" dirty="0" smtClean="0">
                <a:latin typeface="Century Gothic" pitchFamily="34" charset="0"/>
              </a:rPr>
              <a:t>St., Gloucester</a:t>
            </a:r>
            <a:r>
              <a:rPr lang="en-US" sz="1000" b="1" dirty="0">
                <a:latin typeface="Century Gothic" pitchFamily="34" charset="0"/>
              </a:rPr>
              <a:t>, ON   </a:t>
            </a:r>
            <a:br>
              <a:rPr lang="en-US" sz="1000" b="1" dirty="0">
                <a:latin typeface="Century Gothic" pitchFamily="34" charset="0"/>
              </a:rPr>
            </a:br>
            <a:r>
              <a:rPr lang="en-US" sz="1000" b="1" dirty="0">
                <a:latin typeface="Century Gothic" pitchFamily="34" charset="0"/>
              </a:rPr>
              <a:t>(613) </a:t>
            </a:r>
            <a:r>
              <a:rPr lang="en-US" sz="1000" b="1" dirty="0" smtClean="0">
                <a:latin typeface="Century Gothic" pitchFamily="34" charset="0"/>
              </a:rPr>
              <a:t>822-6848 www.leitrimmontessori.com</a:t>
            </a:r>
            <a:endParaRPr lang="en-CA" sz="1000" dirty="0">
              <a:latin typeface="Century Gothic" pitchFamily="34" charset="0"/>
            </a:endParaRPr>
          </a:p>
          <a:p>
            <a:pPr algn="ctr"/>
            <a:r>
              <a:rPr lang="en-CA" sz="1000" b="1" dirty="0" smtClean="0">
                <a:latin typeface="Century Gothic" pitchFamily="34" charset="0"/>
              </a:rPr>
              <a:t>info@leitrimmontessori.com</a:t>
            </a:r>
            <a:endParaRPr lang="en-CA" sz="1000" b="1" dirty="0">
              <a:latin typeface="Century Gothic" pitchFamily="34" charset="0"/>
            </a:endParaRPr>
          </a:p>
        </p:txBody>
      </p:sp>
      <p:sp>
        <p:nvSpPr>
          <p:cNvPr id="8" name="Vertical Scroll 7"/>
          <p:cNvSpPr/>
          <p:nvPr/>
        </p:nvSpPr>
        <p:spPr>
          <a:xfrm>
            <a:off x="43891" y="23875"/>
            <a:ext cx="4320480" cy="6731009"/>
          </a:xfrm>
          <a:prstGeom prst="verticalScroll">
            <a:avLst>
              <a:gd name="adj" fmla="val 8616"/>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CA"/>
          </a:p>
        </p:txBody>
      </p:sp>
      <p:sp>
        <p:nvSpPr>
          <p:cNvPr id="9" name="TextBox 8"/>
          <p:cNvSpPr txBox="1"/>
          <p:nvPr/>
        </p:nvSpPr>
        <p:spPr>
          <a:xfrm>
            <a:off x="397228" y="396744"/>
            <a:ext cx="3456384" cy="7125027"/>
          </a:xfrm>
          <a:prstGeom prst="rect">
            <a:avLst/>
          </a:prstGeom>
          <a:noFill/>
        </p:spPr>
        <p:txBody>
          <a:bodyPr wrap="square" rtlCol="0">
            <a:spAutoFit/>
          </a:bodyPr>
          <a:lstStyle/>
          <a:p>
            <a:pPr algn="ctr"/>
            <a:r>
              <a:rPr lang="en-CA" b="1" dirty="0" smtClean="0">
                <a:ln w="12700" cmpd="sng">
                  <a:solidFill>
                    <a:srgbClr val="00B050"/>
                  </a:solidFill>
                  <a:prstDash val="solid"/>
                  <a:miter lim="800000"/>
                </a:ln>
                <a:effectLst>
                  <a:outerShdw blurRad="50800" algn="tl" rotWithShape="0">
                    <a:srgbClr val="000000"/>
                  </a:outerShdw>
                </a:effectLst>
                <a:latin typeface="Century Gothic" pitchFamily="34" charset="0"/>
              </a:rPr>
              <a:t>Enrollment Form</a:t>
            </a:r>
          </a:p>
          <a:p>
            <a:r>
              <a:rPr lang="en-CA" sz="1100" dirty="0" smtClean="0">
                <a:latin typeface="Century Gothic" pitchFamily="34" charset="0"/>
              </a:rPr>
              <a:t>Child’s Name</a:t>
            </a:r>
            <a:r>
              <a:rPr lang="en-CA" sz="1000" dirty="0" smtClean="0">
                <a:latin typeface="Century Gothic" pitchFamily="34" charset="0"/>
              </a:rPr>
              <a:t>:____________________________________</a:t>
            </a:r>
          </a:p>
          <a:p>
            <a:r>
              <a:rPr lang="en-CA" sz="1100" dirty="0" smtClean="0">
                <a:latin typeface="Century Gothic" pitchFamily="34" charset="0"/>
              </a:rPr>
              <a:t>Parents Names</a:t>
            </a:r>
            <a:r>
              <a:rPr lang="en-CA" sz="1200" dirty="0" smtClean="0">
                <a:latin typeface="Century Gothic" pitchFamily="34" charset="0"/>
              </a:rPr>
              <a:t>:_____________________________</a:t>
            </a:r>
            <a:br>
              <a:rPr lang="en-CA" sz="1200" dirty="0" smtClean="0">
                <a:latin typeface="Century Gothic" pitchFamily="34" charset="0"/>
              </a:rPr>
            </a:br>
            <a:endParaRPr lang="en-CA" sz="600" dirty="0" smtClean="0">
              <a:latin typeface="Century Gothic" pitchFamily="34" charset="0"/>
            </a:endParaRPr>
          </a:p>
          <a:p>
            <a:r>
              <a:rPr lang="en-CA" sz="1000" dirty="0" smtClean="0">
                <a:latin typeface="Century Gothic" pitchFamily="34" charset="0"/>
              </a:rPr>
              <a:t>Indicate whether your </a:t>
            </a:r>
            <a:r>
              <a:rPr lang="en-CA" sz="1000" dirty="0">
                <a:latin typeface="Century Gothic" pitchFamily="34" charset="0"/>
              </a:rPr>
              <a:t>c</a:t>
            </a:r>
            <a:r>
              <a:rPr lang="en-CA" sz="1000" dirty="0" smtClean="0">
                <a:latin typeface="Century Gothic" pitchFamily="34" charset="0"/>
              </a:rPr>
              <a:t>hild will attend by circling the days of attendance for that week, calculating and submitting payment along with this form. </a:t>
            </a:r>
            <a:br>
              <a:rPr lang="en-CA" sz="1000" dirty="0" smtClean="0">
                <a:latin typeface="Century Gothic" pitchFamily="34" charset="0"/>
              </a:rPr>
            </a:br>
            <a:r>
              <a:rPr lang="en-CA" sz="1000" b="1" i="1" dirty="0" smtClean="0">
                <a:latin typeface="Century Gothic" pitchFamily="34" charset="0"/>
              </a:rPr>
              <a:t>Please note fees must be paid at the beginning of each session.</a:t>
            </a: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endParaRPr lang="en-CA" sz="1200" b="1" dirty="0">
              <a:latin typeface="Century Gothic" pitchFamily="34" charset="0"/>
            </a:endParaRPr>
          </a:p>
          <a:p>
            <a:endParaRPr lang="en-CA" sz="1200" b="1" dirty="0" smtClean="0">
              <a:latin typeface="Century Gothic" pitchFamily="34" charset="0"/>
            </a:endParaRPr>
          </a:p>
          <a:p>
            <a:r>
              <a:rPr lang="en-CA" sz="1100" b="1" dirty="0" smtClean="0">
                <a:latin typeface="Century Gothic" pitchFamily="34" charset="0"/>
              </a:rPr>
              <a:t/>
            </a:r>
            <a:br>
              <a:rPr lang="en-CA" sz="1100" b="1" dirty="0" smtClean="0">
                <a:latin typeface="Century Gothic" pitchFamily="34" charset="0"/>
              </a:rPr>
            </a:br>
            <a:endParaRPr lang="en-CA" sz="1100" b="1" dirty="0" smtClean="0">
              <a:latin typeface="Century Gothic" pitchFamily="34" charset="0"/>
            </a:endParaRPr>
          </a:p>
          <a:p>
            <a:endParaRPr lang="en-CA" sz="1000" b="1" dirty="0" smtClean="0">
              <a:latin typeface="Century Gothic" pitchFamily="34" charset="0"/>
            </a:endParaRPr>
          </a:p>
          <a:p>
            <a:r>
              <a:rPr lang="en-CA" sz="1000" b="1" dirty="0" smtClean="0">
                <a:latin typeface="Century Gothic" pitchFamily="34" charset="0"/>
              </a:rPr>
              <a:t>Parent/Guardian Signature:_________________________</a:t>
            </a:r>
            <a:br>
              <a:rPr lang="en-CA" sz="1000" b="1" dirty="0" smtClean="0">
                <a:latin typeface="Century Gothic" pitchFamily="34" charset="0"/>
              </a:rPr>
            </a:br>
            <a:r>
              <a:rPr lang="en-CA" sz="1000" b="1" dirty="0" smtClean="0">
                <a:latin typeface="Century Gothic" pitchFamily="34" charset="0"/>
              </a:rPr>
              <a:t>Date:______________________________________________</a:t>
            </a:r>
          </a:p>
          <a:p>
            <a:pPr algn="ctr"/>
            <a:r>
              <a:rPr lang="en-CA" sz="1000" b="1" dirty="0" smtClean="0">
                <a:latin typeface="Century Gothic" pitchFamily="34" charset="0"/>
              </a:rPr>
              <a:t>Note – School commences </a:t>
            </a:r>
            <a:r>
              <a:rPr lang="en-CA" sz="1000" b="1" smtClean="0">
                <a:latin typeface="Century Gothic" pitchFamily="34" charset="0"/>
              </a:rPr>
              <a:t>on </a:t>
            </a:r>
            <a:r>
              <a:rPr lang="en-CA" sz="1000" b="1" smtClean="0">
                <a:latin typeface="Century Gothic" pitchFamily="34" charset="0"/>
              </a:rPr>
              <a:t>August 31</a:t>
            </a:r>
            <a:r>
              <a:rPr lang="en-CA" sz="1000" b="1" baseline="30000" smtClean="0">
                <a:latin typeface="Century Gothic" pitchFamily="34" charset="0"/>
              </a:rPr>
              <a:t>st</a:t>
            </a:r>
            <a:r>
              <a:rPr lang="en-CA" sz="1000" b="1" smtClean="0">
                <a:latin typeface="Century Gothic" pitchFamily="34" charset="0"/>
              </a:rPr>
              <a:t>, </a:t>
            </a:r>
            <a:r>
              <a:rPr lang="en-CA" sz="1000" b="1" dirty="0" smtClean="0">
                <a:latin typeface="Century Gothic" pitchFamily="34" charset="0"/>
              </a:rPr>
              <a:t>2020</a:t>
            </a:r>
          </a:p>
          <a:p>
            <a:endParaRPr lang="en-CA" sz="1200" b="1" dirty="0">
              <a:latin typeface="Century Gothic" pitchFamily="34" charset="0"/>
            </a:endParaRPr>
          </a:p>
          <a:p>
            <a:endParaRPr lang="en-CA" sz="1200" b="1" dirty="0" smtClean="0">
              <a:latin typeface="Century Gothic" pitchFamily="34" charset="0"/>
            </a:endParaRPr>
          </a:p>
          <a:p>
            <a:endParaRPr lang="en-CA" sz="1200" dirty="0"/>
          </a:p>
          <a:p>
            <a:endParaRPr lang="en-CA" sz="1200" dirty="0"/>
          </a:p>
        </p:txBody>
      </p:sp>
      <p:graphicFrame>
        <p:nvGraphicFramePr>
          <p:cNvPr id="12" name="Table 11"/>
          <p:cNvGraphicFramePr>
            <a:graphicFrameLocks noGrp="1"/>
          </p:cNvGraphicFramePr>
          <p:nvPr>
            <p:extLst>
              <p:ext uri="{D42A27DB-BD31-4B8C-83A1-F6EECF244321}">
                <p14:modId xmlns:p14="http://schemas.microsoft.com/office/powerpoint/2010/main" val="4123155622"/>
              </p:ext>
            </p:extLst>
          </p:nvPr>
        </p:nvGraphicFramePr>
        <p:xfrm>
          <a:off x="547101" y="1988840"/>
          <a:ext cx="3314060" cy="2291715"/>
        </p:xfrm>
        <a:graphic>
          <a:graphicData uri="http://schemas.openxmlformats.org/drawingml/2006/table">
            <a:tbl>
              <a:tblPr>
                <a:tableStyleId>{5C22544A-7EE6-4342-B048-85BDC9FD1C3A}</a:tableStyleId>
              </a:tblPr>
              <a:tblGrid>
                <a:gridCol w="710560"/>
                <a:gridCol w="482600"/>
                <a:gridCol w="482600"/>
                <a:gridCol w="482600"/>
                <a:gridCol w="482600"/>
                <a:gridCol w="673100"/>
              </a:tblGrid>
              <a:tr h="177165">
                <a:tc gridSpan="6">
                  <a:txBody>
                    <a:bodyPr/>
                    <a:lstStyle/>
                    <a:p>
                      <a:pPr algn="ctr" fontAlgn="b"/>
                      <a:r>
                        <a:rPr lang="en-CA" sz="1100" b="1" u="none" strike="noStrike" dirty="0" smtClean="0">
                          <a:effectLst/>
                        </a:rPr>
                        <a:t>Session </a:t>
                      </a:r>
                      <a:r>
                        <a:rPr lang="en-CA" sz="1100" b="1" u="none" strike="noStrike" dirty="0">
                          <a:effectLst/>
                        </a:rPr>
                        <a:t>1 (June </a:t>
                      </a:r>
                      <a:r>
                        <a:rPr lang="en-CA" sz="1100" b="1" u="none" strike="noStrike" dirty="0" smtClean="0">
                          <a:effectLst/>
                        </a:rPr>
                        <a:t>22nd </a:t>
                      </a:r>
                      <a:r>
                        <a:rPr lang="en-CA" sz="1100" b="1" u="none" strike="noStrike" dirty="0">
                          <a:effectLst/>
                        </a:rPr>
                        <a:t>to July </a:t>
                      </a:r>
                      <a:r>
                        <a:rPr lang="en-CA" sz="1100" b="1" u="none" strike="noStrike" dirty="0" smtClean="0">
                          <a:effectLst/>
                        </a:rPr>
                        <a:t> 24th)  </a:t>
                      </a:r>
                      <a:endParaRPr lang="en-CA" sz="1100" b="1" i="0" u="none" strike="noStrike" dirty="0">
                        <a:solidFill>
                          <a:srgbClr val="000000"/>
                        </a:solidFill>
                        <a:effectLst/>
                        <a:latin typeface="Century Gothic"/>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390525">
                <a:tc>
                  <a:txBody>
                    <a:bodyPr/>
                    <a:lstStyle/>
                    <a:p>
                      <a:pPr algn="ctr" fontAlgn="ctr"/>
                      <a:r>
                        <a:rPr lang="en-CA" sz="1000" u="none" strike="noStrike">
                          <a:effectLst/>
                        </a:rPr>
                        <a:t>Week</a:t>
                      </a:r>
                      <a:endParaRPr lang="en-CA" sz="1000" b="0" i="0" u="none" strike="noStrike">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AM</a:t>
                      </a:r>
                    </a:p>
                    <a:p>
                      <a:pPr algn="ctr" fontAlgn="ctr"/>
                      <a:r>
                        <a:rPr lang="en-CA" sz="1000" b="0" i="0" u="none" strike="noStrike" dirty="0" smtClean="0">
                          <a:solidFill>
                            <a:srgbClr val="000000"/>
                          </a:solidFill>
                          <a:effectLst/>
                          <a:latin typeface="Calibri" panose="020F0502020204030204" pitchFamily="34" charset="0"/>
                        </a:rPr>
                        <a:t>to 1pm</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3 Full Days</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a:effectLst/>
                        </a:rPr>
                        <a:t>4 Full days</a:t>
                      </a:r>
                      <a:endParaRPr lang="en-CA" sz="1000" b="0" i="0" u="none" strike="noStrike">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a:effectLst/>
                        </a:rPr>
                        <a:t>5 Full days</a:t>
                      </a:r>
                      <a:endParaRPr lang="en-CA" sz="1000" b="0" i="0" u="none" strike="noStrike">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a:effectLst/>
                        </a:rPr>
                        <a:t>Days Attending</a:t>
                      </a:r>
                      <a:endParaRPr lang="en-CA" sz="1000" b="0" i="0" u="none" strike="noStrike">
                        <a:solidFill>
                          <a:srgbClr val="000000"/>
                        </a:solidFill>
                        <a:effectLst/>
                        <a:latin typeface="Century Gothic"/>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u="none" strike="noStrike" dirty="0" smtClean="0">
                          <a:effectLst/>
                        </a:rPr>
                        <a:t>Jun</a:t>
                      </a:r>
                      <a:r>
                        <a:rPr lang="en-CA" sz="1000" u="none" strike="noStrike" baseline="0" dirty="0" smtClean="0">
                          <a:effectLst/>
                        </a:rPr>
                        <a:t> 22-26</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r>
                        <a:rPr lang="en-CA" sz="1000" u="none" strike="noStrike" dirty="0">
                          <a:effectLst/>
                        </a:rPr>
                        <a:t> </a:t>
                      </a:r>
                      <a:r>
                        <a:rPr lang="en-CA" sz="1000" u="none" strike="noStrike" dirty="0" smtClean="0">
                          <a:effectLst/>
                        </a:rPr>
                        <a:t>  M </a:t>
                      </a:r>
                      <a:r>
                        <a:rPr lang="en-CA" sz="1000" u="none" strike="noStrike" dirty="0">
                          <a:effectLst/>
                        </a:rPr>
                        <a:t>T W </a:t>
                      </a:r>
                      <a:r>
                        <a:rPr lang="en-CA" sz="1000" u="none" strike="noStrike" dirty="0" smtClean="0">
                          <a:effectLst/>
                        </a:rPr>
                        <a:t>T F</a:t>
                      </a:r>
                      <a:endParaRPr lang="en-CA" sz="1000" b="0" i="0" u="none" strike="noStrike" dirty="0">
                        <a:solidFill>
                          <a:srgbClr val="000000"/>
                        </a:solidFill>
                        <a:effectLst/>
                        <a:latin typeface="Century Gothic"/>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b="0" i="0" u="none" strike="noStrike" baseline="0" dirty="0" smtClean="0">
                          <a:solidFill>
                            <a:schemeClr val="dk1"/>
                          </a:solidFill>
                          <a:effectLst/>
                          <a:latin typeface="+mn-lt"/>
                        </a:rPr>
                        <a:t>Jun/Jul 29-3</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$192</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XXX</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baseline="0" dirty="0" smtClean="0">
                          <a:effectLst/>
                        </a:rPr>
                        <a:t> M  T      </a:t>
                      </a:r>
                      <a:r>
                        <a:rPr lang="en-CA" sz="1000" u="none" strike="noStrike" dirty="0" smtClean="0">
                          <a:effectLst/>
                        </a:rPr>
                        <a:t>T</a:t>
                      </a:r>
                      <a:r>
                        <a:rPr lang="pl-PL" sz="1000" u="none" strike="noStrike" dirty="0" smtClean="0">
                          <a:effectLst/>
                        </a:rPr>
                        <a:t> </a:t>
                      </a:r>
                      <a:r>
                        <a:rPr lang="pl-PL" sz="1000" u="none" strike="noStrike" dirty="0">
                          <a:effectLst/>
                        </a:rPr>
                        <a:t>F</a:t>
                      </a:r>
                      <a:endParaRPr lang="pl-PL" sz="1000" b="0" i="0" u="none" strike="noStrike" dirty="0">
                        <a:solidFill>
                          <a:srgbClr val="000000"/>
                        </a:solidFill>
                        <a:effectLst/>
                        <a:latin typeface="Century Gothic"/>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u="none" strike="noStrike" dirty="0">
                          <a:effectLst/>
                        </a:rPr>
                        <a:t>Jul </a:t>
                      </a:r>
                      <a:r>
                        <a:rPr lang="en-CA" sz="1000" u="none" strike="noStrike" dirty="0" smtClean="0">
                          <a:effectLst/>
                        </a:rPr>
                        <a:t> </a:t>
                      </a:r>
                      <a:r>
                        <a:rPr lang="en-CA" sz="1000" u="none" strike="noStrike" baseline="0" dirty="0" smtClean="0">
                          <a:effectLst/>
                        </a:rPr>
                        <a:t> 6-10 </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F</a:t>
                      </a:r>
                      <a:endParaRPr lang="pl-PL" sz="1000" b="0" i="0" u="none" strike="noStrike" dirty="0">
                        <a:solidFill>
                          <a:srgbClr val="000000"/>
                        </a:solidFill>
                        <a:effectLst/>
                        <a:latin typeface="Century Gothic"/>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u="none" strike="noStrike" dirty="0" smtClean="0">
                          <a:effectLst/>
                        </a:rPr>
                        <a:t>Jul  13-17</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F</a:t>
                      </a:r>
                      <a:endParaRPr lang="en-CA" sz="1000" u="none" strike="noStrike" dirty="0" smtClean="0">
                        <a:effectLst/>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90500">
                <a:tc>
                  <a:txBody>
                    <a:bodyPr/>
                    <a:lstStyle/>
                    <a:p>
                      <a:pPr algn="l" fontAlgn="ctr"/>
                      <a:r>
                        <a:rPr lang="en-CA" sz="1000" b="0" i="0" u="none" strike="noStrike" dirty="0" smtClean="0">
                          <a:solidFill>
                            <a:srgbClr val="000000"/>
                          </a:solidFill>
                          <a:effectLst/>
                          <a:latin typeface="Calibri" pitchFamily="34" charset="0"/>
                          <a:cs typeface="Calibri" pitchFamily="34" charset="0"/>
                        </a:rPr>
                        <a:t>Jul  20-24</a:t>
                      </a:r>
                      <a:endParaRPr lang="en-CA" sz="1000" b="0" i="0" u="none" strike="noStrike" dirty="0">
                        <a:solidFill>
                          <a:srgbClr val="000000"/>
                        </a:solidFill>
                        <a:effectLst/>
                        <a:latin typeface="Calibri" pitchFamily="34" charset="0"/>
                        <a:cs typeface="Calibri" pitchFamily="34" charset="0"/>
                      </a:endParaRPr>
                    </a:p>
                  </a:txBody>
                  <a:tcPr marL="9525" marR="9525" marT="9525"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en-CA" sz="1000" u="none" strike="noStrike" dirty="0" smtClean="0">
                          <a:effectLst/>
                          <a:latin typeface="Calibri" pitchFamily="34" charset="0"/>
                          <a:cs typeface="Calibri" pitchFamily="34" charset="0"/>
                        </a:rPr>
                        <a:t>M T W</a:t>
                      </a:r>
                      <a:r>
                        <a:rPr lang="en-CA" sz="1000" u="none" strike="noStrike" baseline="0" dirty="0" smtClean="0">
                          <a:effectLst/>
                          <a:latin typeface="Calibri" pitchFamily="34" charset="0"/>
                          <a:cs typeface="Calibri" pitchFamily="34" charset="0"/>
                        </a:rPr>
                        <a:t> T F</a:t>
                      </a:r>
                      <a:endParaRPr lang="en-CA" sz="1000" u="none" strike="noStrike" dirty="0" smtClean="0">
                        <a:effectLst/>
                        <a:latin typeface="Calibri" pitchFamily="34" charset="0"/>
                        <a:cs typeface="Calibri" pitchFamily="34" charset="0"/>
                      </a:endParaRPr>
                    </a:p>
                  </a:txBody>
                  <a:tcPr marL="9525" marR="9525" marT="9525"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640050">
                <a:tc gridSpan="6">
                  <a:txBody>
                    <a:bodyPr/>
                    <a:lstStyle/>
                    <a:p>
                      <a:pPr algn="l" fontAlgn="b"/>
                      <a:r>
                        <a:rPr lang="en-CA" sz="1000" b="1" u="none" strike="noStrike" dirty="0">
                          <a:effectLst/>
                        </a:rPr>
                        <a:t>Total Cost Session 1 </a:t>
                      </a:r>
                      <a:r>
                        <a:rPr lang="en-CA" sz="1000" u="none" strike="noStrike" dirty="0">
                          <a:effectLst/>
                        </a:rPr>
                        <a:t>(Cheque dated June </a:t>
                      </a:r>
                      <a:r>
                        <a:rPr lang="en-CA" sz="1000" u="none" strike="noStrike" dirty="0" smtClean="0">
                          <a:effectLst/>
                        </a:rPr>
                        <a:t>22</a:t>
                      </a:r>
                      <a:r>
                        <a:rPr lang="en-CA" sz="1000" u="none" strike="noStrike" baseline="30000" dirty="0" smtClean="0">
                          <a:effectLst/>
                        </a:rPr>
                        <a:t>nd</a:t>
                      </a:r>
                      <a:r>
                        <a:rPr lang="en-CA" sz="1000" u="none" strike="noStrike" baseline="0" dirty="0" smtClean="0">
                          <a:effectLst/>
                        </a:rPr>
                        <a:t> </a:t>
                      </a:r>
                      <a:r>
                        <a:rPr lang="en-CA" sz="1000" u="none" strike="noStrike" dirty="0" smtClean="0">
                          <a:effectLst/>
                        </a:rPr>
                        <a:t>, 2020) </a:t>
                      </a:r>
                      <a:r>
                        <a:rPr lang="en-CA" sz="1000" u="none" strike="noStrike" baseline="0" dirty="0" smtClean="0">
                          <a:effectLst/>
                        </a:rPr>
                        <a:t>  </a:t>
                      </a:r>
                      <a:r>
                        <a:rPr lang="en-CA" sz="1000" u="none" strike="noStrike" dirty="0" smtClean="0">
                          <a:effectLst/>
                        </a:rPr>
                        <a:t>$_____________</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en-CA" sz="1000" b="1" i="0" u="none" strike="noStrike" kern="1200" cap="none" spc="0" normalizeH="0" baseline="0" noProof="0" dirty="0" smtClean="0">
                          <a:ln>
                            <a:noFill/>
                          </a:ln>
                          <a:solidFill>
                            <a:prstClr val="black"/>
                          </a:solidFill>
                          <a:effectLst/>
                          <a:uLnTx/>
                          <a:uFillTx/>
                          <a:latin typeface="+mn-lt"/>
                          <a:ea typeface="+mn-ea"/>
                          <a:cs typeface="+mn-cs"/>
                        </a:rPr>
                        <a:t>Total Cost Session 2 </a:t>
                      </a:r>
                      <a:r>
                        <a:rPr kumimoji="0" lang="en-CA" sz="1000" b="0" i="0" u="none" strike="noStrike" kern="1200" cap="none" spc="0" normalizeH="0" baseline="0" noProof="0" dirty="0" smtClean="0">
                          <a:ln>
                            <a:noFill/>
                          </a:ln>
                          <a:solidFill>
                            <a:prstClr val="black"/>
                          </a:solidFill>
                          <a:effectLst/>
                          <a:uLnTx/>
                          <a:uFillTx/>
                          <a:latin typeface="+mn-lt"/>
                          <a:ea typeface="+mn-ea"/>
                          <a:cs typeface="+mn-cs"/>
                        </a:rPr>
                        <a:t>(Cheque dated July 27</a:t>
                      </a:r>
                      <a:r>
                        <a:rPr kumimoji="0" lang="en-CA" sz="1000" b="0" i="0" u="none" strike="noStrike" kern="1200" cap="none" spc="0" normalizeH="0" baseline="30000" noProof="0" dirty="0" smtClean="0">
                          <a:ln>
                            <a:noFill/>
                          </a:ln>
                          <a:solidFill>
                            <a:prstClr val="black"/>
                          </a:solidFill>
                          <a:effectLst/>
                          <a:uLnTx/>
                          <a:uFillTx/>
                          <a:latin typeface="+mn-lt"/>
                          <a:ea typeface="+mn-ea"/>
                          <a:cs typeface="+mn-cs"/>
                        </a:rPr>
                        <a:t>th</a:t>
                      </a:r>
                      <a:r>
                        <a:rPr kumimoji="0" lang="en-CA" sz="1000" b="0" i="0" u="none" strike="noStrike" kern="1200" cap="none" spc="0" normalizeH="0" baseline="0" noProof="0" dirty="0" smtClean="0">
                          <a:ln>
                            <a:noFill/>
                          </a:ln>
                          <a:solidFill>
                            <a:prstClr val="black"/>
                          </a:solidFill>
                          <a:effectLst/>
                          <a:uLnTx/>
                          <a:uFillTx/>
                          <a:latin typeface="+mn-lt"/>
                          <a:ea typeface="+mn-ea"/>
                          <a:cs typeface="+mn-cs"/>
                        </a:rPr>
                        <a:t>, 2020)   $_____________</a:t>
                      </a:r>
                      <a:endParaRPr lang="en-CA" sz="1000" u="none" strike="noStrike" dirty="0" smtClean="0">
                        <a:effectLst/>
                      </a:endParaRPr>
                    </a:p>
                    <a:p>
                      <a:pPr algn="ctr" fontAlgn="b"/>
                      <a:endParaRPr lang="en-CA" sz="1000" b="0" i="0" u="none" strike="noStrike" dirty="0">
                        <a:solidFill>
                          <a:srgbClr val="000000"/>
                        </a:solidFill>
                        <a:effectLst/>
                        <a:latin typeface="Century Gothic"/>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105860689"/>
              </p:ext>
            </p:extLst>
          </p:nvPr>
        </p:nvGraphicFramePr>
        <p:xfrm>
          <a:off x="572997" y="4221089"/>
          <a:ext cx="3262268" cy="1656183"/>
        </p:xfrm>
        <a:graphic>
          <a:graphicData uri="http://schemas.openxmlformats.org/drawingml/2006/table">
            <a:tbl>
              <a:tblPr>
                <a:tableStyleId>{5C22544A-7EE6-4342-B048-85BDC9FD1C3A}</a:tableStyleId>
              </a:tblPr>
              <a:tblGrid>
                <a:gridCol w="658768"/>
                <a:gridCol w="482600"/>
                <a:gridCol w="482600"/>
                <a:gridCol w="482600"/>
                <a:gridCol w="482600"/>
                <a:gridCol w="673100"/>
              </a:tblGrid>
              <a:tr h="178513">
                <a:tc gridSpan="6">
                  <a:txBody>
                    <a:bodyPr/>
                    <a:lstStyle/>
                    <a:p>
                      <a:pPr algn="ctr" fontAlgn="b"/>
                      <a:r>
                        <a:rPr lang="en-CA" sz="1100" b="1" u="none" strike="noStrike" dirty="0">
                          <a:effectLst/>
                        </a:rPr>
                        <a:t>Session 2 </a:t>
                      </a:r>
                      <a:r>
                        <a:rPr lang="en-CA" sz="1100" b="1" u="none" strike="noStrike" dirty="0" smtClean="0">
                          <a:effectLst/>
                        </a:rPr>
                        <a:t>(July</a:t>
                      </a:r>
                      <a:r>
                        <a:rPr lang="en-CA" sz="1100" b="1" u="none" strike="noStrike" baseline="0" dirty="0" smtClean="0">
                          <a:effectLst/>
                        </a:rPr>
                        <a:t> 27</a:t>
                      </a:r>
                      <a:r>
                        <a:rPr lang="en-CA" sz="1100" b="1" u="none" strike="noStrike" dirty="0" smtClean="0">
                          <a:effectLst/>
                        </a:rPr>
                        <a:t>th to Aug 28</a:t>
                      </a:r>
                      <a:r>
                        <a:rPr lang="en-CA" sz="1100" b="1" u="none" strike="noStrike" baseline="30000" dirty="0" smtClean="0">
                          <a:effectLst/>
                        </a:rPr>
                        <a:t>th</a:t>
                      </a:r>
                      <a:r>
                        <a:rPr lang="en-CA" sz="1100" b="1" u="none" strike="noStrike" dirty="0" smtClean="0">
                          <a:effectLst/>
                        </a:rPr>
                        <a:t>)</a:t>
                      </a:r>
                      <a:endParaRPr lang="en-CA" sz="1100" b="1" i="0" u="none" strike="noStrike" dirty="0">
                        <a:solidFill>
                          <a:srgbClr val="000000"/>
                        </a:solidFill>
                        <a:effectLst/>
                        <a:latin typeface="Century Gothic"/>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c hMerge="1">
                  <a:txBody>
                    <a:bodyPr/>
                    <a:lstStyle/>
                    <a:p>
                      <a:endParaRPr lang="en-CA"/>
                    </a:p>
                  </a:txBody>
                  <a:tcPr/>
                </a:tc>
              </a:tr>
              <a:tr h="550525">
                <a:tc>
                  <a:txBody>
                    <a:bodyPr/>
                    <a:lstStyle/>
                    <a:p>
                      <a:pPr algn="ctr" fontAlgn="ctr"/>
                      <a:r>
                        <a:rPr lang="en-CA" sz="1000" u="none" strike="noStrike" dirty="0">
                          <a:effectLst/>
                        </a:rPr>
                        <a:t>Week</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CA" sz="1000" b="0" i="0" u="none" strike="noStrike" kern="1200" cap="none" spc="0" normalizeH="0" baseline="0" noProof="0" dirty="0" smtClean="0">
                          <a:ln>
                            <a:noFill/>
                          </a:ln>
                          <a:solidFill>
                            <a:prstClr val="black"/>
                          </a:solidFill>
                          <a:effectLst/>
                          <a:uLnTx/>
                          <a:uFillTx/>
                          <a:latin typeface="+mn-lt"/>
                          <a:ea typeface="+mn-ea"/>
                          <a:cs typeface="+mn-cs"/>
                        </a:rPr>
                        <a:t>AM</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n-CA" sz="10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to 1pm</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3 </a:t>
                      </a:r>
                      <a:r>
                        <a:rPr lang="en-CA" sz="1000" u="none" strike="noStrike" dirty="0" smtClean="0">
                          <a:effectLst/>
                        </a:rPr>
                        <a:t>Full Days</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4 Full days</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5 Full days</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Days </a:t>
                      </a:r>
                      <a:r>
                        <a:rPr lang="en-CA" sz="1000" u="none" strike="noStrike" dirty="0" smtClean="0">
                          <a:effectLst/>
                        </a:rPr>
                        <a:t>Attending</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997">
                <a:tc>
                  <a:txBody>
                    <a:bodyPr/>
                    <a:lstStyle/>
                    <a:p>
                      <a:pPr algn="l" fontAlgn="ctr"/>
                      <a:r>
                        <a:rPr lang="en-CA" sz="1000" u="none" strike="noStrike" dirty="0" smtClean="0">
                          <a:effectLst/>
                        </a:rPr>
                        <a:t>July</a:t>
                      </a:r>
                      <a:r>
                        <a:rPr lang="en-CA" sz="1000" u="none" strike="noStrike" baseline="0" dirty="0" smtClean="0">
                          <a:effectLst/>
                        </a:rPr>
                        <a:t>  27</a:t>
                      </a:r>
                      <a:r>
                        <a:rPr lang="en-CA" sz="1000" u="none" strike="noStrike" dirty="0" smtClean="0">
                          <a:effectLst/>
                        </a:rPr>
                        <a:t>-31</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M </a:t>
                      </a:r>
                      <a:r>
                        <a:rPr lang="pl-PL" sz="1000" u="none" strike="noStrike" dirty="0" smtClean="0">
                          <a:effectLst/>
                        </a:rPr>
                        <a:t>T </a:t>
                      </a:r>
                      <a:r>
                        <a:rPr lang="pl-PL" sz="1000" u="none" strike="noStrike" dirty="0">
                          <a:effectLst/>
                        </a:rPr>
                        <a:t>W </a:t>
                      </a:r>
                      <a:r>
                        <a:rPr lang="en-CA" sz="1000" u="none" strike="noStrike" dirty="0" smtClean="0">
                          <a:effectLst/>
                        </a:rPr>
                        <a:t>T</a:t>
                      </a:r>
                      <a:r>
                        <a:rPr lang="pl-PL" sz="1000" u="none" strike="noStrike" dirty="0" smtClean="0">
                          <a:effectLst/>
                        </a:rPr>
                        <a:t> </a:t>
                      </a:r>
                      <a:r>
                        <a:rPr lang="pl-PL" sz="1000" u="none" strike="noStrike" dirty="0">
                          <a:effectLst/>
                        </a:rPr>
                        <a:t>F</a:t>
                      </a:r>
                      <a:endParaRPr lang="pl-PL"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997">
                <a:tc>
                  <a:txBody>
                    <a:bodyPr/>
                    <a:lstStyle/>
                    <a:p>
                      <a:pPr algn="l" fontAlgn="ctr"/>
                      <a:r>
                        <a:rPr lang="en-CA" sz="1000" u="none" strike="noStrike" dirty="0">
                          <a:effectLst/>
                        </a:rPr>
                        <a:t>Aug </a:t>
                      </a:r>
                      <a:r>
                        <a:rPr lang="en-CA" sz="1000" u="none" strike="noStrike" dirty="0" smtClean="0">
                          <a:effectLst/>
                        </a:rPr>
                        <a:t>  4</a:t>
                      </a:r>
                      <a:r>
                        <a:rPr lang="en-CA" sz="1000" u="none" strike="noStrike" baseline="0" dirty="0" smtClean="0">
                          <a:effectLst/>
                        </a:rPr>
                        <a:t> </a:t>
                      </a:r>
                      <a:r>
                        <a:rPr lang="en-CA" sz="1000" u="none" strike="noStrike" dirty="0" smtClean="0">
                          <a:effectLst/>
                        </a:rPr>
                        <a:t>–</a:t>
                      </a:r>
                      <a:r>
                        <a:rPr lang="en-CA" sz="1000" u="none" strike="noStrike" baseline="0" dirty="0" smtClean="0">
                          <a:effectLst/>
                        </a:rPr>
                        <a:t> </a:t>
                      </a:r>
                      <a:r>
                        <a:rPr lang="en-CA" sz="1000" u="none" strike="noStrike" dirty="0" smtClean="0">
                          <a:effectLst/>
                        </a:rPr>
                        <a:t>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$192</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XXX</a:t>
                      </a:r>
                      <a:endParaRPr lang="en-CA" sz="10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   </a:t>
                      </a:r>
                      <a:r>
                        <a:rPr lang="pl-PL" sz="1000" u="none" strike="noStrike" dirty="0" smtClean="0">
                          <a:effectLst/>
                        </a:rPr>
                        <a:t>T </a:t>
                      </a:r>
                      <a:r>
                        <a:rPr lang="pl-PL" sz="1000" u="none" strike="noStrike" dirty="0">
                          <a:effectLst/>
                        </a:rPr>
                        <a:t>W </a:t>
                      </a:r>
                      <a:r>
                        <a:rPr lang="en-CA" sz="1000" u="none" strike="noStrike" dirty="0" smtClean="0">
                          <a:effectLst/>
                        </a:rPr>
                        <a:t>T</a:t>
                      </a:r>
                      <a:r>
                        <a:rPr lang="pl-PL" sz="1000" u="none" strike="noStrike" dirty="0" smtClean="0">
                          <a:effectLst/>
                        </a:rPr>
                        <a:t> </a:t>
                      </a:r>
                      <a:r>
                        <a:rPr lang="pl-PL" sz="1000" u="none" strike="noStrike" dirty="0">
                          <a:effectLst/>
                        </a:rPr>
                        <a:t>F</a:t>
                      </a:r>
                      <a:endParaRPr lang="pl-PL"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997">
                <a:tc>
                  <a:txBody>
                    <a:bodyPr/>
                    <a:lstStyle/>
                    <a:p>
                      <a:pPr algn="l" fontAlgn="ctr"/>
                      <a:r>
                        <a:rPr lang="en-CA" sz="1000" u="none" strike="noStrike" dirty="0">
                          <a:effectLst/>
                        </a:rPr>
                        <a:t>Aug </a:t>
                      </a:r>
                      <a:r>
                        <a:rPr lang="en-CA" sz="1000" u="none" strike="noStrike" dirty="0" smtClean="0">
                          <a:effectLst/>
                        </a:rPr>
                        <a:t>10-14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endParaRPr lang="en-CA" sz="10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F</a:t>
                      </a:r>
                      <a:endParaRPr lang="en-CA" sz="1000" u="none" strike="noStrike" dirty="0" smtClean="0">
                        <a:effectLs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0997">
                <a:tc>
                  <a:txBody>
                    <a:bodyPr/>
                    <a:lstStyle/>
                    <a:p>
                      <a:pPr algn="l" fontAlgn="ctr"/>
                      <a:r>
                        <a:rPr lang="en-CA" sz="1000" u="none" strike="noStrike" dirty="0">
                          <a:effectLst/>
                        </a:rPr>
                        <a:t>Aug </a:t>
                      </a:r>
                      <a:r>
                        <a:rPr lang="en-CA" sz="1000" u="none" strike="noStrike" dirty="0" smtClean="0">
                          <a:effectLst/>
                        </a:rPr>
                        <a:t>17-21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$240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smtClean="0">
                          <a:effectLst/>
                        </a:rPr>
                        <a:t>$250</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u="none" strike="noStrike" dirty="0">
                          <a:effectLst/>
                        </a:rPr>
                        <a:t>$</a:t>
                      </a:r>
                      <a:r>
                        <a:rPr lang="en-CA" sz="1000" u="none" strike="noStrike" dirty="0" smtClean="0">
                          <a:effectLst/>
                        </a:rPr>
                        <a:t>275</a:t>
                      </a: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CA" sz="1000" b="0" i="0" u="none" strike="noStrike" dirty="0" smtClean="0">
                          <a:solidFill>
                            <a:srgbClr val="000000"/>
                          </a:solidFill>
                          <a:effectLst/>
                          <a:latin typeface="Calibri" panose="020F0502020204030204" pitchFamily="34" charset="0"/>
                        </a:rPr>
                        <a:t>300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pl-PL" sz="1000" u="none" strike="noStrike" dirty="0">
                          <a:effectLst/>
                        </a:rPr>
                        <a:t>M T W </a:t>
                      </a:r>
                      <a:r>
                        <a:rPr lang="en-CA" sz="1000" u="none" strike="noStrike" dirty="0" smtClean="0">
                          <a:effectLst/>
                        </a:rPr>
                        <a:t>T</a:t>
                      </a:r>
                      <a:r>
                        <a:rPr lang="pl-PL" sz="1000" u="none" strike="noStrike" dirty="0" smtClean="0">
                          <a:effectLst/>
                        </a:rPr>
                        <a:t> F</a:t>
                      </a:r>
                      <a:endParaRPr lang="en-CA" sz="1000" u="none" strike="noStrike" dirty="0" smtClean="0">
                        <a:effectLs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63157">
                <a:tc>
                  <a:txBody>
                    <a:bodyPr/>
                    <a:lstStyle/>
                    <a:p>
                      <a:pPr algn="l" fontAlgn="ctr"/>
                      <a:endParaRPr lang="en-CA" sz="1000" u="none" strike="noStrike" dirty="0" smtClean="0">
                        <a:effectLs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CA" sz="1000" b="0" i="0" u="none" strike="noStrike" dirty="0">
                        <a:solidFill>
                          <a:srgbClr val="000000"/>
                        </a:solidFill>
                        <a:effectLst/>
                        <a:latin typeface="Century Gothic"/>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CA" sz="10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CA" sz="1000" u="none" strike="noStrike" dirty="0" smtClean="0">
                        <a:effectLs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cxnSp>
        <p:nvCxnSpPr>
          <p:cNvPr id="15" name="Straight Connector 14"/>
          <p:cNvCxnSpPr/>
          <p:nvPr/>
        </p:nvCxnSpPr>
        <p:spPr>
          <a:xfrm>
            <a:off x="4283968" y="540758"/>
            <a:ext cx="0" cy="5976664"/>
          </a:xfrm>
          <a:prstGeom prst="line">
            <a:avLst/>
          </a:prstGeom>
          <a:ln>
            <a:prstDash val="dash"/>
          </a:ln>
        </p:spPr>
        <p:style>
          <a:lnRef idx="1">
            <a:schemeClr val="dk1"/>
          </a:lnRef>
          <a:fillRef idx="0">
            <a:schemeClr val="dk1"/>
          </a:fillRef>
          <a:effectRef idx="0">
            <a:schemeClr val="dk1"/>
          </a:effectRef>
          <a:fontRef idx="minor">
            <a:schemeClr val="tx1"/>
          </a:fontRef>
        </p:style>
      </p:cxnSp>
      <p:pic>
        <p:nvPicPr>
          <p:cNvPr id="1030" name="Picture 6" descr="C:\Users\Leitrim Montessori P\AppData\Local\Microsoft\Windows\Temporary Internet Files\Content.IE5\51WFHO74\MC900432594[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13339795">
            <a:off x="4038291" y="1929009"/>
            <a:ext cx="554246" cy="55424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p:cNvPicPr/>
          <p:nvPr/>
        </p:nvPicPr>
        <p:blipFill>
          <a:blip r:embed="rId8">
            <a:extLst>
              <a:ext uri="{28A0092B-C50C-407E-A947-70E740481C1C}">
                <a14:useLocalDpi xmlns:a14="http://schemas.microsoft.com/office/drawing/2010/main" val="0"/>
              </a:ext>
            </a:extLst>
          </a:blip>
          <a:srcRect/>
          <a:stretch>
            <a:fillRect/>
          </a:stretch>
        </p:blipFill>
        <p:spPr bwMode="auto">
          <a:xfrm>
            <a:off x="5940152" y="5033833"/>
            <a:ext cx="2448272" cy="1296144"/>
          </a:xfrm>
          <a:prstGeom prst="rect">
            <a:avLst/>
          </a:prstGeom>
          <a:noFill/>
          <a:ln>
            <a:noFill/>
          </a:ln>
        </p:spPr>
      </p:pic>
    </p:spTree>
    <p:extLst>
      <p:ext uri="{BB962C8B-B14F-4D97-AF65-F5344CB8AC3E}">
        <p14:creationId xmlns:p14="http://schemas.microsoft.com/office/powerpoint/2010/main" val="2142566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07504" y="44624"/>
            <a:ext cx="4248471" cy="3970318"/>
          </a:xfrm>
          <a:prstGeom prst="rect">
            <a:avLst/>
          </a:prstGeom>
          <a:ln w="38100">
            <a:solidFill>
              <a:srgbClr val="00B0F0"/>
            </a:solidFill>
          </a:ln>
        </p:spPr>
        <p:txBody>
          <a:bodyPr wrap="square">
            <a:spAutoFit/>
          </a:bodyPr>
          <a:lstStyle/>
          <a:p>
            <a:r>
              <a:rPr lang="en-US" sz="1050" dirty="0">
                <a:latin typeface="Century Gothic" pitchFamily="34" charset="0"/>
              </a:rPr>
              <a:t>Dear Parents</a:t>
            </a:r>
            <a:endParaRPr lang="en-CA" sz="1050" dirty="0">
              <a:latin typeface="Century Gothic" pitchFamily="34" charset="0"/>
            </a:endParaRPr>
          </a:p>
          <a:p>
            <a:r>
              <a:rPr lang="en-US" sz="1050" dirty="0">
                <a:latin typeface="Century Gothic" pitchFamily="34" charset="0"/>
              </a:rPr>
              <a:t> </a:t>
            </a:r>
            <a:endParaRPr lang="en-CA" sz="1050" dirty="0">
              <a:latin typeface="Century Gothic" pitchFamily="34" charset="0"/>
            </a:endParaRPr>
          </a:p>
          <a:p>
            <a:r>
              <a:rPr lang="en-US" sz="1050" dirty="0">
                <a:latin typeface="Century Gothic" pitchFamily="34" charset="0"/>
              </a:rPr>
              <a:t> </a:t>
            </a:r>
            <a:r>
              <a:rPr lang="en-US" sz="1050" dirty="0" smtClean="0">
                <a:latin typeface="Century Gothic" pitchFamily="34" charset="0"/>
              </a:rPr>
              <a:t>      Welcome </a:t>
            </a:r>
            <a:r>
              <a:rPr lang="en-US" sz="1050" dirty="0">
                <a:latin typeface="Century Gothic" pitchFamily="34" charset="0"/>
              </a:rPr>
              <a:t>to the Leitrim Montessori Preschool Summer </a:t>
            </a:r>
            <a:r>
              <a:rPr lang="en-US" sz="1050" dirty="0" smtClean="0">
                <a:latin typeface="Century Gothic" pitchFamily="34" charset="0"/>
              </a:rPr>
              <a:t>Program </a:t>
            </a:r>
            <a:r>
              <a:rPr lang="en-US" sz="1050" dirty="0">
                <a:latin typeface="Century Gothic" pitchFamily="34" charset="0"/>
              </a:rPr>
              <a:t>We are excited that your children are joining us this summer. As usual, our summer curriculum will be jam packed with activities, crafts and sports supplementing some amazing activity providers. Read on and see what we have planned for our summer </a:t>
            </a:r>
            <a:r>
              <a:rPr lang="en-US" sz="1050" dirty="0" smtClean="0">
                <a:latin typeface="Century Gothic" pitchFamily="34" charset="0"/>
              </a:rPr>
              <a:t>students!</a:t>
            </a:r>
            <a:endParaRPr lang="en-CA" sz="1050" dirty="0">
              <a:latin typeface="Century Gothic" pitchFamily="34" charset="0"/>
            </a:endParaRPr>
          </a:p>
          <a:p>
            <a:r>
              <a:rPr lang="en-US" sz="1050" dirty="0" smtClean="0">
                <a:latin typeface="Century Gothic" pitchFamily="34" charset="0"/>
              </a:rPr>
              <a:t>     Members </a:t>
            </a:r>
            <a:r>
              <a:rPr lang="en-US" sz="1050" dirty="0">
                <a:latin typeface="Century Gothic" pitchFamily="34" charset="0"/>
              </a:rPr>
              <a:t>of our teaching staff will be taking care of the children this summer. So, there will be familiar faces for the children and for you. Should any new personnel be required to supplement current staff, we will be sure to let you know as soon as possible.</a:t>
            </a:r>
            <a:endParaRPr lang="en-CA" sz="1050" dirty="0">
              <a:latin typeface="Century Gothic" pitchFamily="34" charset="0"/>
            </a:endParaRPr>
          </a:p>
          <a:p>
            <a:r>
              <a:rPr lang="en-US" sz="1050" dirty="0" smtClean="0">
                <a:latin typeface="Century Gothic" pitchFamily="34" charset="0"/>
              </a:rPr>
              <a:t>     Should </a:t>
            </a:r>
            <a:r>
              <a:rPr lang="en-US" sz="1050" dirty="0">
                <a:latin typeface="Century Gothic" pitchFamily="34" charset="0"/>
              </a:rPr>
              <a:t>you have any questions, concerns, or suggestions, please do not hesitate to talk to one of the staff or myself.</a:t>
            </a:r>
            <a:endParaRPr lang="en-CA" sz="1050" dirty="0">
              <a:latin typeface="Century Gothic" pitchFamily="34" charset="0"/>
            </a:endParaRPr>
          </a:p>
          <a:p>
            <a:r>
              <a:rPr lang="en-US" sz="1050" dirty="0" smtClean="0">
                <a:latin typeface="Century Gothic" pitchFamily="34" charset="0"/>
              </a:rPr>
              <a:t>     Once </a:t>
            </a:r>
            <a:r>
              <a:rPr lang="en-US" sz="1050" dirty="0">
                <a:latin typeface="Century Gothic" pitchFamily="34" charset="0"/>
              </a:rPr>
              <a:t>again, welcome aboard! We look forward to sharing a wonderful fun-filled summer with your child.</a:t>
            </a:r>
            <a:endParaRPr lang="en-CA" sz="1050" dirty="0">
              <a:latin typeface="Century Gothic" pitchFamily="34" charset="0"/>
            </a:endParaRPr>
          </a:p>
          <a:p>
            <a:r>
              <a:rPr lang="en-US" sz="1050" dirty="0">
                <a:latin typeface="Century Gothic" pitchFamily="34" charset="0"/>
              </a:rPr>
              <a:t> </a:t>
            </a:r>
            <a:endParaRPr lang="en-CA" sz="1050" dirty="0">
              <a:latin typeface="Century Gothic" pitchFamily="34" charset="0"/>
            </a:endParaRPr>
          </a:p>
          <a:p>
            <a:r>
              <a:rPr lang="en-US" sz="1050" dirty="0">
                <a:latin typeface="Century Gothic" pitchFamily="34" charset="0"/>
              </a:rPr>
              <a:t>Sincerely, </a:t>
            </a:r>
            <a:endParaRPr lang="en-CA" sz="1050" dirty="0">
              <a:latin typeface="Century Gothic" pitchFamily="34" charset="0"/>
            </a:endParaRPr>
          </a:p>
          <a:p>
            <a:endParaRPr lang="en-US" sz="1050" dirty="0" smtClean="0">
              <a:latin typeface="Century Gothic" pitchFamily="34" charset="0"/>
            </a:endParaRPr>
          </a:p>
          <a:p>
            <a:r>
              <a:rPr lang="en-US" sz="1050" i="1" dirty="0" smtClean="0">
                <a:latin typeface="Script MT Bold" pitchFamily="66" charset="0"/>
              </a:rPr>
              <a:t>J.S</a:t>
            </a:r>
            <a:r>
              <a:rPr lang="en-US" sz="1050" i="1" dirty="0">
                <a:latin typeface="Script MT Bold" pitchFamily="66" charset="0"/>
              </a:rPr>
              <a:t>.</a:t>
            </a:r>
            <a:r>
              <a:rPr lang="en-US" sz="1050" dirty="0">
                <a:latin typeface="Century Gothic" pitchFamily="34" charset="0"/>
              </a:rPr>
              <a:t/>
            </a:r>
            <a:br>
              <a:rPr lang="en-US" sz="1050" dirty="0">
                <a:latin typeface="Century Gothic" pitchFamily="34" charset="0"/>
              </a:rPr>
            </a:br>
            <a:endParaRPr lang="en-US" sz="1050" dirty="0" smtClean="0">
              <a:latin typeface="Century Gothic" pitchFamily="34" charset="0"/>
            </a:endParaRPr>
          </a:p>
          <a:p>
            <a:r>
              <a:rPr lang="en-US" sz="1050" dirty="0" smtClean="0">
                <a:latin typeface="Century Gothic" pitchFamily="34" charset="0"/>
              </a:rPr>
              <a:t>June </a:t>
            </a:r>
            <a:r>
              <a:rPr lang="en-US" sz="1050" dirty="0">
                <a:latin typeface="Century Gothic" pitchFamily="34" charset="0"/>
              </a:rPr>
              <a:t>Samson</a:t>
            </a:r>
            <a:br>
              <a:rPr lang="en-US" sz="1050" dirty="0">
                <a:latin typeface="Century Gothic" pitchFamily="34" charset="0"/>
              </a:rPr>
            </a:br>
            <a:r>
              <a:rPr lang="en-US" sz="1050" dirty="0">
                <a:latin typeface="Century Gothic" pitchFamily="34" charset="0"/>
              </a:rPr>
              <a:t>Managing Director</a:t>
            </a:r>
            <a:endParaRPr lang="en-CA" sz="1050" dirty="0">
              <a:latin typeface="Century Gothic" pitchFamily="34" charset="0"/>
            </a:endParaRPr>
          </a:p>
        </p:txBody>
      </p:sp>
      <p:sp>
        <p:nvSpPr>
          <p:cNvPr id="9" name="Rectangle 8"/>
          <p:cNvSpPr/>
          <p:nvPr/>
        </p:nvSpPr>
        <p:spPr>
          <a:xfrm>
            <a:off x="107504" y="4221088"/>
            <a:ext cx="4248472" cy="2400657"/>
          </a:xfrm>
          <a:prstGeom prst="rect">
            <a:avLst/>
          </a:prstGeom>
          <a:ln w="38100">
            <a:solidFill>
              <a:srgbClr val="00B050"/>
            </a:solidFill>
          </a:ln>
        </p:spPr>
        <p:txBody>
          <a:bodyPr wrap="square">
            <a:spAutoFit/>
          </a:bodyPr>
          <a:lstStyle/>
          <a:p>
            <a:pPr algn="ctr"/>
            <a:r>
              <a:rPr lang="en-US" sz="1200" b="1" dirty="0" smtClean="0">
                <a:latin typeface="Century Gothic" pitchFamily="34" charset="0"/>
              </a:rPr>
              <a:t>We </a:t>
            </a:r>
            <a:r>
              <a:rPr lang="en-US" sz="1200" b="1" dirty="0">
                <a:latin typeface="Century Gothic" pitchFamily="34" charset="0"/>
              </a:rPr>
              <a:t>have some fantastic </a:t>
            </a:r>
            <a:r>
              <a:rPr lang="en-US" sz="1200" b="1" dirty="0" smtClean="0">
                <a:latin typeface="Century Gothic" pitchFamily="34" charset="0"/>
              </a:rPr>
              <a:t/>
            </a:r>
            <a:br>
              <a:rPr lang="en-US" sz="1200" b="1" dirty="0" smtClean="0">
                <a:latin typeface="Century Gothic" pitchFamily="34" charset="0"/>
              </a:rPr>
            </a:br>
            <a:r>
              <a:rPr lang="en-US" sz="1200" b="1" dirty="0" smtClean="0">
                <a:latin typeface="Century Gothic" pitchFamily="34" charset="0"/>
              </a:rPr>
              <a:t>activities </a:t>
            </a:r>
            <a:r>
              <a:rPr lang="en-US" sz="1200" b="1" dirty="0">
                <a:latin typeface="Century Gothic" pitchFamily="34" charset="0"/>
              </a:rPr>
              <a:t>planned for this </a:t>
            </a:r>
            <a:r>
              <a:rPr lang="en-US" sz="1200" b="1" dirty="0" smtClean="0">
                <a:latin typeface="Century Gothic" pitchFamily="34" charset="0"/>
              </a:rPr>
              <a:t>summer </a:t>
            </a:r>
            <a:r>
              <a:rPr lang="en-US" sz="1200" b="1" dirty="0" smtClean="0">
                <a:latin typeface="Century Gothic" pitchFamily="34" charset="0"/>
                <a:sym typeface="Wingdings" pitchFamily="2" charset="2"/>
              </a:rPr>
              <a:t></a:t>
            </a:r>
            <a:endParaRPr lang="en-CA" sz="1200" dirty="0">
              <a:latin typeface="Century Gothic" pitchFamily="34" charset="0"/>
            </a:endParaRPr>
          </a:p>
          <a:p>
            <a:r>
              <a:rPr lang="en-US" sz="1050" dirty="0">
                <a:latin typeface="Century Gothic" pitchFamily="34" charset="0"/>
              </a:rPr>
              <a:t>Every week the providers will vary their presentations so every moment will be fun-filled, creative and hands-on. In addition, our experienced staff will build on these presentations to offer great crafts, sports and independent play activities. So come on and join us at LMP Summer Camp to “Play and Learn through Experience”.</a:t>
            </a:r>
            <a:endParaRPr lang="en-CA" sz="1050" dirty="0">
              <a:latin typeface="Century Gothic" pitchFamily="34" charset="0"/>
            </a:endParaRPr>
          </a:p>
          <a:p>
            <a:r>
              <a:rPr lang="en-US" sz="1050" dirty="0">
                <a:latin typeface="Century Gothic" pitchFamily="34" charset="0"/>
              </a:rPr>
              <a:t> </a:t>
            </a:r>
            <a:endParaRPr lang="en-CA" sz="1050" dirty="0">
              <a:latin typeface="Century Gothic" pitchFamily="34" charset="0"/>
            </a:endParaRPr>
          </a:p>
          <a:p>
            <a:r>
              <a:rPr lang="en-US" sz="1050" dirty="0" smtClean="0">
                <a:latin typeface="Century Gothic" pitchFamily="34" charset="0"/>
              </a:rPr>
              <a:t>MONDAY:	French/Sports </a:t>
            </a:r>
            <a:r>
              <a:rPr lang="en-US" sz="1050" dirty="0">
                <a:latin typeface="Century Gothic" pitchFamily="34" charset="0"/>
              </a:rPr>
              <a:t>Day</a:t>
            </a:r>
            <a:endParaRPr lang="en-CA" sz="1050" dirty="0">
              <a:latin typeface="Century Gothic" pitchFamily="34" charset="0"/>
            </a:endParaRPr>
          </a:p>
          <a:p>
            <a:r>
              <a:rPr lang="en-US" sz="1050" dirty="0" smtClean="0">
                <a:latin typeface="Century Gothic" pitchFamily="34" charset="0"/>
              </a:rPr>
              <a:t>TUESDAY:	</a:t>
            </a:r>
            <a:r>
              <a:rPr lang="en-CA" sz="1050" dirty="0" smtClean="0">
                <a:latin typeface="Century Gothic" pitchFamily="34" charset="0"/>
              </a:rPr>
              <a:t>Music and Movement</a:t>
            </a:r>
            <a:endParaRPr lang="en-CA" sz="1050" dirty="0">
              <a:latin typeface="Century Gothic" pitchFamily="34" charset="0"/>
            </a:endParaRPr>
          </a:p>
          <a:p>
            <a:r>
              <a:rPr lang="en-US" sz="1050" dirty="0" smtClean="0">
                <a:latin typeface="Century Gothic" pitchFamily="34" charset="0"/>
              </a:rPr>
              <a:t>WEDNESDAY:	Little </a:t>
            </a:r>
            <a:r>
              <a:rPr lang="en-US" sz="1050" dirty="0">
                <a:latin typeface="Century Gothic" pitchFamily="34" charset="0"/>
              </a:rPr>
              <a:t>Ray’s Reptiles </a:t>
            </a:r>
            <a:r>
              <a:rPr lang="en-US" sz="1050" dirty="0" smtClean="0">
                <a:latin typeface="Century Gothic" pitchFamily="34" charset="0"/>
              </a:rPr>
              <a:t>special presentation</a:t>
            </a:r>
          </a:p>
          <a:p>
            <a:r>
              <a:rPr lang="en-US" sz="1050" dirty="0" smtClean="0">
                <a:latin typeface="Century Gothic" pitchFamily="34" charset="0"/>
              </a:rPr>
              <a:t>THURSDAY:	Theme Adventure Day</a:t>
            </a:r>
            <a:r>
              <a:rPr lang="en-US" sz="1050" dirty="0">
                <a:latin typeface="Century Gothic" pitchFamily="34" charset="0"/>
              </a:rPr>
              <a:t/>
            </a:r>
            <a:br>
              <a:rPr lang="en-US" sz="1050" dirty="0">
                <a:latin typeface="Century Gothic" pitchFamily="34" charset="0"/>
              </a:rPr>
            </a:br>
            <a:r>
              <a:rPr lang="en-US" sz="1050" dirty="0" smtClean="0">
                <a:latin typeface="Century Gothic" pitchFamily="34" charset="0"/>
              </a:rPr>
              <a:t>FRIDAY:  	Craft Day</a:t>
            </a:r>
            <a:endParaRPr lang="en-CA" sz="1050" dirty="0">
              <a:latin typeface="Century Gothic" pitchFamily="34" charset="0"/>
            </a:endParaRPr>
          </a:p>
        </p:txBody>
      </p:sp>
      <p:sp>
        <p:nvSpPr>
          <p:cNvPr id="10" name="Rectangle 9"/>
          <p:cNvSpPr/>
          <p:nvPr/>
        </p:nvSpPr>
        <p:spPr>
          <a:xfrm>
            <a:off x="4788024" y="1657538"/>
            <a:ext cx="4104456" cy="4939814"/>
          </a:xfrm>
          <a:prstGeom prst="rect">
            <a:avLst/>
          </a:prstGeom>
          <a:ln w="38100">
            <a:solidFill>
              <a:srgbClr val="FF0000"/>
            </a:solidFill>
          </a:ln>
        </p:spPr>
        <p:txBody>
          <a:bodyPr wrap="square">
            <a:spAutoFit/>
          </a:bodyPr>
          <a:lstStyle/>
          <a:p>
            <a:r>
              <a:rPr lang="en-US" sz="1050" b="1" u="sng" dirty="0" smtClean="0">
                <a:latin typeface="Century Gothic" pitchFamily="34" charset="0"/>
              </a:rPr>
              <a:t>LUNCH</a:t>
            </a:r>
            <a:r>
              <a:rPr lang="en-US" sz="1050" dirty="0" smtClean="0">
                <a:latin typeface="Century Gothic" pitchFamily="34" charset="0"/>
              </a:rPr>
              <a:t>: Parents </a:t>
            </a:r>
            <a:r>
              <a:rPr lang="en-US" sz="1050" dirty="0">
                <a:latin typeface="Century Gothic" pitchFamily="34" charset="0"/>
              </a:rPr>
              <a:t>are responsible for providing lunch for their children, making sure that it is nutritious (NO CANDY PLEASE). There is a microwave to heat up lunches. Snack will be provided by the school. Please be reminded that the school is a </a:t>
            </a:r>
            <a:r>
              <a:rPr lang="en-US" sz="1050" b="1" dirty="0">
                <a:latin typeface="Century Gothic" pitchFamily="34" charset="0"/>
              </a:rPr>
              <a:t>y</a:t>
            </a:r>
            <a:r>
              <a:rPr lang="en-US" sz="1050" b="1" dirty="0" smtClean="0">
                <a:latin typeface="Century Gothic" pitchFamily="34" charset="0"/>
              </a:rPr>
              <a:t>ogurt</a:t>
            </a:r>
            <a:r>
              <a:rPr lang="en-US" sz="1050" dirty="0" smtClean="0">
                <a:latin typeface="Century Gothic" pitchFamily="34" charset="0"/>
              </a:rPr>
              <a:t>/</a:t>
            </a:r>
            <a:r>
              <a:rPr lang="en-US" sz="1050" b="1" dirty="0" smtClean="0">
                <a:latin typeface="Century Gothic" pitchFamily="34" charset="0"/>
              </a:rPr>
              <a:t>sesame/peanut/nut</a:t>
            </a:r>
            <a:r>
              <a:rPr lang="en-US" sz="1050" dirty="0" smtClean="0">
                <a:latin typeface="Century Gothic" pitchFamily="34" charset="0"/>
              </a:rPr>
              <a:t> </a:t>
            </a:r>
            <a:r>
              <a:rPr lang="en-US" sz="1050" dirty="0">
                <a:latin typeface="Century Gothic" pitchFamily="34" charset="0"/>
              </a:rPr>
              <a:t>free </a:t>
            </a:r>
            <a:r>
              <a:rPr lang="en-US" sz="1050" dirty="0" smtClean="0">
                <a:latin typeface="Century Gothic" pitchFamily="34" charset="0"/>
              </a:rPr>
              <a:t>zone.</a:t>
            </a:r>
          </a:p>
          <a:p>
            <a:endParaRPr lang="en-US" sz="1050" b="1" u="sng" dirty="0" smtClean="0">
              <a:latin typeface="Century Gothic" pitchFamily="34" charset="0"/>
            </a:endParaRPr>
          </a:p>
          <a:p>
            <a:r>
              <a:rPr lang="en-US" sz="1050" b="1" u="sng" dirty="0" smtClean="0">
                <a:latin typeface="Century Gothic" pitchFamily="34" charset="0"/>
              </a:rPr>
              <a:t>OUTDOOR ACTIVITIES</a:t>
            </a:r>
            <a:r>
              <a:rPr lang="en-US" sz="1050" dirty="0" smtClean="0">
                <a:latin typeface="Century Gothic" pitchFamily="34" charset="0"/>
              </a:rPr>
              <a:t>: To </a:t>
            </a:r>
            <a:r>
              <a:rPr lang="en-US" sz="1050" dirty="0">
                <a:latin typeface="Century Gothic" pitchFamily="34" charset="0"/>
              </a:rPr>
              <a:t>make the most of the warm weather and open space, we ask the children to bring a bathing suit and towel so that they can run through the sprinkler. In addition, children require the following items:</a:t>
            </a:r>
            <a:br>
              <a:rPr lang="en-US" sz="1050" dirty="0">
                <a:latin typeface="Century Gothic" pitchFamily="34" charset="0"/>
              </a:rPr>
            </a:br>
            <a:r>
              <a:rPr lang="en-US" sz="1050" dirty="0" smtClean="0">
                <a:latin typeface="Century Gothic" pitchFamily="34" charset="0"/>
              </a:rPr>
              <a:t>- </a:t>
            </a:r>
            <a:r>
              <a:rPr lang="en-US" sz="1050" dirty="0">
                <a:latin typeface="Century Gothic" pitchFamily="34" charset="0"/>
              </a:rPr>
              <a:t> </a:t>
            </a:r>
            <a:r>
              <a:rPr lang="en-US" sz="1050" dirty="0" smtClean="0">
                <a:latin typeface="Century Gothic" pitchFamily="34" charset="0"/>
              </a:rPr>
              <a:t>  Change </a:t>
            </a:r>
            <a:r>
              <a:rPr lang="en-US" sz="1050" dirty="0">
                <a:latin typeface="Century Gothic" pitchFamily="34" charset="0"/>
              </a:rPr>
              <a:t>of </a:t>
            </a:r>
            <a:r>
              <a:rPr lang="en-US" sz="1050" dirty="0" smtClean="0">
                <a:latin typeface="Century Gothic" pitchFamily="34" charset="0"/>
              </a:rPr>
              <a:t>clothing	-   Sun Hat</a:t>
            </a:r>
          </a:p>
          <a:p>
            <a:pPr marL="171450" indent="-171450">
              <a:buFontTx/>
              <a:buChar char="-"/>
            </a:pPr>
            <a:r>
              <a:rPr lang="en-US" sz="1050" dirty="0" smtClean="0">
                <a:latin typeface="Century Gothic" pitchFamily="34" charset="0"/>
              </a:rPr>
              <a:t>Rubber </a:t>
            </a:r>
            <a:r>
              <a:rPr lang="en-US" sz="1050" dirty="0">
                <a:latin typeface="Century Gothic" pitchFamily="34" charset="0"/>
              </a:rPr>
              <a:t>boots and </a:t>
            </a:r>
            <a:r>
              <a:rPr lang="en-US" sz="1050" dirty="0" smtClean="0">
                <a:latin typeface="Century Gothic" pitchFamily="34" charset="0"/>
              </a:rPr>
              <a:t>coat	-   $5.00 for sunscreen	</a:t>
            </a:r>
          </a:p>
          <a:p>
            <a:pPr marL="171450" indent="-171450">
              <a:buFontTx/>
              <a:buChar char="-"/>
            </a:pPr>
            <a:r>
              <a:rPr lang="en-US" sz="1050" dirty="0" smtClean="0">
                <a:latin typeface="Century Gothic" pitchFamily="34" charset="0"/>
              </a:rPr>
              <a:t>Water shoes	-    water bottle</a:t>
            </a:r>
            <a:r>
              <a:rPr lang="en-CA" sz="1050" dirty="0" smtClean="0">
                <a:latin typeface="Century Gothic" pitchFamily="34" charset="0"/>
              </a:rPr>
              <a:t>/</a:t>
            </a:r>
            <a:r>
              <a:rPr lang="en-US" sz="1050" dirty="0" smtClean="0">
                <a:latin typeface="Century Gothic" pitchFamily="34" charset="0"/>
              </a:rPr>
              <a:t>container</a:t>
            </a:r>
          </a:p>
          <a:p>
            <a:pPr marL="171450" indent="-171450">
              <a:buFontTx/>
              <a:buChar char="-"/>
            </a:pPr>
            <a:endParaRPr lang="en-US" sz="1050" dirty="0" smtClean="0">
              <a:latin typeface="Century Gothic" pitchFamily="34" charset="0"/>
            </a:endParaRPr>
          </a:p>
          <a:p>
            <a:pPr algn="ctr"/>
            <a:r>
              <a:rPr lang="en-US" sz="1050" b="1" dirty="0" smtClean="0">
                <a:latin typeface="Century Gothic" pitchFamily="34" charset="0"/>
              </a:rPr>
              <a:t>*ALL </a:t>
            </a:r>
            <a:r>
              <a:rPr lang="en-US" sz="1050" b="1" dirty="0">
                <a:latin typeface="Century Gothic" pitchFamily="34" charset="0"/>
              </a:rPr>
              <a:t>ITEMS MUST BE </a:t>
            </a:r>
            <a:r>
              <a:rPr lang="en-US" sz="1050" b="1" dirty="0" smtClean="0">
                <a:latin typeface="Century Gothic" pitchFamily="34" charset="0"/>
              </a:rPr>
              <a:t>LABELLED </a:t>
            </a:r>
            <a:r>
              <a:rPr lang="en-US" sz="1050" b="1" dirty="0">
                <a:latin typeface="Century Gothic" pitchFamily="34" charset="0"/>
              </a:rPr>
              <a:t>WITH YOUR CHILD’S NAME</a:t>
            </a:r>
            <a:r>
              <a:rPr lang="en-US" sz="1050" b="1" dirty="0" smtClean="0">
                <a:latin typeface="Century Gothic" pitchFamily="34" charset="0"/>
              </a:rPr>
              <a:t>*</a:t>
            </a:r>
          </a:p>
          <a:p>
            <a:pPr marL="171450" indent="-171450">
              <a:buFontTx/>
              <a:buChar char="-"/>
            </a:pPr>
            <a:endParaRPr lang="en-CA" sz="1050" dirty="0">
              <a:latin typeface="Century Gothic" pitchFamily="34" charset="0"/>
            </a:endParaRPr>
          </a:p>
          <a:p>
            <a:r>
              <a:rPr lang="en-US" sz="1050" b="1" u="sng" dirty="0">
                <a:latin typeface="Century Gothic" pitchFamily="34" charset="0"/>
              </a:rPr>
              <a:t>DROP-OFF AND PICK-UP </a:t>
            </a:r>
            <a:r>
              <a:rPr lang="en-US" sz="1050" b="1" u="sng" dirty="0" smtClean="0">
                <a:latin typeface="Century Gothic" pitchFamily="34" charset="0"/>
              </a:rPr>
              <a:t>TIMES: </a:t>
            </a:r>
            <a:r>
              <a:rPr lang="en-US" sz="1050" dirty="0" smtClean="0">
                <a:latin typeface="Century Gothic" pitchFamily="34" charset="0"/>
              </a:rPr>
              <a:t>Morning </a:t>
            </a:r>
            <a:r>
              <a:rPr lang="en-US" sz="1050" dirty="0">
                <a:latin typeface="Century Gothic" pitchFamily="34" charset="0"/>
              </a:rPr>
              <a:t>drop-off time is between 7:30 and 9:00am. Morning pick up is at 11:30am, and the evening pick-up time is from:  4:00 – 5:15pm. The school closes at </a:t>
            </a:r>
            <a:r>
              <a:rPr lang="en-US" sz="1050" dirty="0" smtClean="0">
                <a:latin typeface="Century Gothic" pitchFamily="34" charset="0"/>
              </a:rPr>
              <a:t>5:15pm</a:t>
            </a:r>
            <a:r>
              <a:rPr lang="en-US" sz="1050" dirty="0">
                <a:latin typeface="Century Gothic" pitchFamily="34" charset="0"/>
              </a:rPr>
              <a:t>.</a:t>
            </a:r>
            <a:endParaRPr lang="en-CA" sz="1050" dirty="0">
              <a:latin typeface="Century Gothic" pitchFamily="34" charset="0"/>
            </a:endParaRPr>
          </a:p>
          <a:p>
            <a:endParaRPr lang="en-US" sz="1050" b="1" u="sng" dirty="0" smtClean="0">
              <a:latin typeface="Century Gothic" pitchFamily="34" charset="0"/>
            </a:endParaRPr>
          </a:p>
          <a:p>
            <a:r>
              <a:rPr lang="en-US" sz="1050" b="1" u="sng" dirty="0" smtClean="0">
                <a:latin typeface="Century Gothic" pitchFamily="34" charset="0"/>
              </a:rPr>
              <a:t>POLICIES </a:t>
            </a:r>
            <a:r>
              <a:rPr lang="en-US" sz="1050" b="1" u="sng" dirty="0">
                <a:latin typeface="Century Gothic" pitchFamily="34" charset="0"/>
              </a:rPr>
              <a:t>AND </a:t>
            </a:r>
            <a:r>
              <a:rPr lang="en-US" sz="1050" b="1" u="sng" dirty="0" smtClean="0">
                <a:latin typeface="Century Gothic" pitchFamily="34" charset="0"/>
              </a:rPr>
              <a:t>PROCEDURES</a:t>
            </a:r>
            <a:r>
              <a:rPr lang="en-US" sz="1050" b="1" dirty="0" smtClean="0">
                <a:latin typeface="Century Gothic" pitchFamily="34" charset="0"/>
              </a:rPr>
              <a:t>: </a:t>
            </a:r>
            <a:r>
              <a:rPr lang="en-US" sz="1050" dirty="0" smtClean="0">
                <a:latin typeface="Century Gothic" pitchFamily="34" charset="0"/>
              </a:rPr>
              <a:t>The </a:t>
            </a:r>
            <a:r>
              <a:rPr lang="en-US" sz="1050" dirty="0">
                <a:latin typeface="Century Gothic" pitchFamily="34" charset="0"/>
              </a:rPr>
              <a:t>LMP Summer Program follows the same Policies and Procedures as the regular school year. These Policies and Procedures for such things as allergies, sickness and administration of medicine, are the same and must be conformed with as usual. </a:t>
            </a:r>
            <a:endParaRPr lang="en-US" sz="1050" dirty="0" smtClean="0">
              <a:latin typeface="Century Gothic" pitchFamily="34" charset="0"/>
            </a:endParaRPr>
          </a:p>
          <a:p>
            <a:endParaRPr lang="en-US" sz="1050" dirty="0">
              <a:latin typeface="Century Gothic" pitchFamily="34" charset="0"/>
            </a:endParaRPr>
          </a:p>
          <a:p>
            <a:r>
              <a:rPr lang="en-US" sz="1050" dirty="0" smtClean="0">
                <a:latin typeface="Century Gothic" pitchFamily="34" charset="0"/>
              </a:rPr>
              <a:t>NOTE: If enrollment is low for any week of the program, LMP reserves the right to cancel the program for that week.  </a:t>
            </a:r>
            <a:br>
              <a:rPr lang="en-US" sz="1050" dirty="0" smtClean="0">
                <a:latin typeface="Century Gothic" pitchFamily="34" charset="0"/>
              </a:rPr>
            </a:br>
            <a:r>
              <a:rPr lang="en-US" sz="1050" dirty="0" smtClean="0">
                <a:latin typeface="Century Gothic" pitchFamily="34" charset="0"/>
              </a:rPr>
              <a:t>To date, we have never had to cancel any weeks.</a:t>
            </a:r>
            <a:endParaRPr lang="en-CA" sz="1050" dirty="0">
              <a:latin typeface="Century Gothic" pitchFamily="34" charset="0"/>
            </a:endParaRPr>
          </a:p>
        </p:txBody>
      </p:sp>
      <p:sp>
        <p:nvSpPr>
          <p:cNvPr id="11" name="Rectangle 10"/>
          <p:cNvSpPr/>
          <p:nvPr/>
        </p:nvSpPr>
        <p:spPr>
          <a:xfrm>
            <a:off x="4788024" y="44626"/>
            <a:ext cx="4104456" cy="1384995"/>
          </a:xfrm>
          <a:prstGeom prst="rect">
            <a:avLst/>
          </a:prstGeom>
          <a:ln w="38100">
            <a:solidFill>
              <a:srgbClr val="FFFF00"/>
            </a:solidFill>
          </a:ln>
        </p:spPr>
        <p:txBody>
          <a:bodyPr wrap="square">
            <a:spAutoFit/>
          </a:bodyPr>
          <a:lstStyle/>
          <a:p>
            <a:r>
              <a:rPr lang="en-US" sz="1050" b="1" u="sng" dirty="0">
                <a:latin typeface="Century Gothic" pitchFamily="34" charset="0"/>
              </a:rPr>
              <a:t>DAILY ROUTINE</a:t>
            </a:r>
            <a:endParaRPr lang="en-CA" sz="1050" dirty="0">
              <a:latin typeface="Century Gothic" pitchFamily="34" charset="0"/>
            </a:endParaRPr>
          </a:p>
          <a:p>
            <a:r>
              <a:rPr lang="en-US" sz="1050" dirty="0">
                <a:latin typeface="Century Gothic" pitchFamily="34" charset="0"/>
              </a:rPr>
              <a:t>7:30 - </a:t>
            </a:r>
            <a:r>
              <a:rPr lang="en-US" sz="1050" dirty="0" smtClean="0">
                <a:latin typeface="Century Gothic" pitchFamily="34" charset="0"/>
              </a:rPr>
              <a:t>11:00 	Drop </a:t>
            </a:r>
            <a:r>
              <a:rPr lang="en-US" sz="1050" dirty="0">
                <a:latin typeface="Century Gothic" pitchFamily="34" charset="0"/>
              </a:rPr>
              <a:t>off/ Outdoor play and snack</a:t>
            </a:r>
            <a:br>
              <a:rPr lang="en-US" sz="1050" dirty="0">
                <a:latin typeface="Century Gothic" pitchFamily="34" charset="0"/>
              </a:rPr>
            </a:br>
            <a:r>
              <a:rPr lang="en-US" sz="1050" dirty="0" smtClean="0">
                <a:latin typeface="Century Gothic" pitchFamily="34" charset="0"/>
              </a:rPr>
              <a:t>11:00 </a:t>
            </a:r>
            <a:r>
              <a:rPr lang="en-US" sz="1050" dirty="0">
                <a:latin typeface="Century Gothic" pitchFamily="34" charset="0"/>
              </a:rPr>
              <a:t>- </a:t>
            </a:r>
            <a:r>
              <a:rPr lang="en-US" sz="1050" dirty="0" smtClean="0">
                <a:latin typeface="Century Gothic" pitchFamily="34" charset="0"/>
              </a:rPr>
              <a:t>12:00 	SPECIAL </a:t>
            </a:r>
            <a:r>
              <a:rPr lang="en-US" sz="1050" dirty="0">
                <a:latin typeface="Century Gothic" pitchFamily="34" charset="0"/>
              </a:rPr>
              <a:t>PRESENTATION</a:t>
            </a:r>
            <a:br>
              <a:rPr lang="en-US" sz="1050" dirty="0">
                <a:latin typeface="Century Gothic" pitchFamily="34" charset="0"/>
              </a:rPr>
            </a:br>
            <a:r>
              <a:rPr lang="en-US" sz="1050" dirty="0" smtClean="0">
                <a:latin typeface="Century Gothic" pitchFamily="34" charset="0"/>
              </a:rPr>
              <a:t>12:00 </a:t>
            </a:r>
            <a:r>
              <a:rPr lang="en-US" sz="1050" dirty="0">
                <a:latin typeface="Century Gothic" pitchFamily="34" charset="0"/>
              </a:rPr>
              <a:t>-</a:t>
            </a:r>
            <a:r>
              <a:rPr lang="en-US" sz="1050" dirty="0" smtClean="0">
                <a:latin typeface="Century Gothic" pitchFamily="34" charset="0"/>
              </a:rPr>
              <a:t>12:45 	Lunch</a:t>
            </a:r>
            <a:r>
              <a:rPr lang="en-US" sz="1050" dirty="0">
                <a:latin typeface="Century Gothic" pitchFamily="34" charset="0"/>
              </a:rPr>
              <a:t/>
            </a:r>
            <a:br>
              <a:rPr lang="en-US" sz="1050" dirty="0">
                <a:latin typeface="Century Gothic" pitchFamily="34" charset="0"/>
              </a:rPr>
            </a:br>
            <a:r>
              <a:rPr lang="en-US" sz="1050" dirty="0" smtClean="0">
                <a:latin typeface="Century Gothic" pitchFamily="34" charset="0"/>
              </a:rPr>
              <a:t>12:45 </a:t>
            </a:r>
            <a:r>
              <a:rPr lang="en-US" sz="1050" dirty="0">
                <a:latin typeface="Century Gothic" pitchFamily="34" charset="0"/>
              </a:rPr>
              <a:t>-</a:t>
            </a:r>
            <a:r>
              <a:rPr lang="en-US" sz="1050" dirty="0" smtClean="0">
                <a:latin typeface="Century Gothic" pitchFamily="34" charset="0"/>
              </a:rPr>
              <a:t>1:45 	Rest </a:t>
            </a:r>
            <a:r>
              <a:rPr lang="en-US" sz="1050" dirty="0">
                <a:latin typeface="Century Gothic" pitchFamily="34" charset="0"/>
              </a:rPr>
              <a:t>Time/ Library </a:t>
            </a:r>
            <a:r>
              <a:rPr lang="en-US" sz="1050" dirty="0" smtClean="0">
                <a:latin typeface="Century Gothic" pitchFamily="34" charset="0"/>
              </a:rPr>
              <a:t>Time (sleepers until 2:15)</a:t>
            </a:r>
            <a:r>
              <a:rPr lang="en-US" sz="1050" dirty="0">
                <a:latin typeface="Century Gothic" pitchFamily="34" charset="0"/>
              </a:rPr>
              <a:t/>
            </a:r>
            <a:br>
              <a:rPr lang="en-US" sz="1050" dirty="0">
                <a:latin typeface="Century Gothic" pitchFamily="34" charset="0"/>
              </a:rPr>
            </a:br>
            <a:r>
              <a:rPr lang="en-US" sz="1050" dirty="0" smtClean="0">
                <a:latin typeface="Century Gothic" pitchFamily="34" charset="0"/>
              </a:rPr>
              <a:t>1:45 </a:t>
            </a:r>
            <a:r>
              <a:rPr lang="en-US" sz="1050" dirty="0">
                <a:latin typeface="Century Gothic" pitchFamily="34" charset="0"/>
              </a:rPr>
              <a:t>- 2:45 </a:t>
            </a:r>
            <a:r>
              <a:rPr lang="en-US" sz="1050" dirty="0" smtClean="0">
                <a:latin typeface="Century Gothic" pitchFamily="34" charset="0"/>
              </a:rPr>
              <a:t>	Crafts</a:t>
            </a:r>
            <a:r>
              <a:rPr lang="en-US" sz="1050" dirty="0">
                <a:latin typeface="Century Gothic" pitchFamily="34" charset="0"/>
              </a:rPr>
              <a:t/>
            </a:r>
            <a:br>
              <a:rPr lang="en-US" sz="1050" dirty="0">
                <a:latin typeface="Century Gothic" pitchFamily="34" charset="0"/>
              </a:rPr>
            </a:br>
            <a:r>
              <a:rPr lang="en-US" sz="1050" dirty="0">
                <a:latin typeface="Century Gothic" pitchFamily="34" charset="0"/>
              </a:rPr>
              <a:t>2:45 – 3:15 </a:t>
            </a:r>
            <a:r>
              <a:rPr lang="en-US" sz="1050" dirty="0" smtClean="0">
                <a:latin typeface="Century Gothic" pitchFamily="34" charset="0"/>
              </a:rPr>
              <a:t>	Snack</a:t>
            </a:r>
            <a:r>
              <a:rPr lang="en-US" sz="1050" dirty="0">
                <a:latin typeface="Century Gothic" pitchFamily="34" charset="0"/>
              </a:rPr>
              <a:t/>
            </a:r>
            <a:br>
              <a:rPr lang="en-US" sz="1050" dirty="0">
                <a:latin typeface="Century Gothic" pitchFamily="34" charset="0"/>
              </a:rPr>
            </a:br>
            <a:r>
              <a:rPr lang="en-US" sz="1050" dirty="0">
                <a:latin typeface="Century Gothic" pitchFamily="34" charset="0"/>
              </a:rPr>
              <a:t>3:15 – 5:15 </a:t>
            </a:r>
            <a:r>
              <a:rPr lang="en-US" sz="1050" dirty="0" smtClean="0">
                <a:latin typeface="Century Gothic" pitchFamily="34" charset="0"/>
              </a:rPr>
              <a:t>	Outdoor </a:t>
            </a:r>
            <a:r>
              <a:rPr lang="en-US" sz="1050" dirty="0">
                <a:latin typeface="Century Gothic" pitchFamily="34" charset="0"/>
              </a:rPr>
              <a:t>Play/ Pick-Up </a:t>
            </a:r>
            <a:endParaRPr lang="en-CA" sz="1050" dirty="0">
              <a:latin typeface="Century Gothic" pitchFamily="34" charset="0"/>
            </a:endParaRPr>
          </a:p>
        </p:txBody>
      </p:sp>
    </p:spTree>
    <p:extLst>
      <p:ext uri="{BB962C8B-B14F-4D97-AF65-F5344CB8AC3E}">
        <p14:creationId xmlns:p14="http://schemas.microsoft.com/office/powerpoint/2010/main" val="2063962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558</TotalTime>
  <Words>341</Words>
  <Application>Microsoft Office PowerPoint</Application>
  <PresentationFormat>Letter Paper (8.5x11 in)</PresentationFormat>
  <Paragraphs>145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LMP</dc:creator>
  <cp:lastModifiedBy>LMP</cp:lastModifiedBy>
  <cp:revision>85</cp:revision>
  <cp:lastPrinted>2019-12-05T15:21:06Z</cp:lastPrinted>
  <dcterms:created xsi:type="dcterms:W3CDTF">2010-12-03T15:03:14Z</dcterms:created>
  <dcterms:modified xsi:type="dcterms:W3CDTF">2020-03-03T16:03:55Z</dcterms:modified>
</cp:coreProperties>
</file>